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350e23884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c7f5dcc8f410f"/>
  </p:sldMasterIdLst>
  <p:sldIdLst>
    <p:sldId xmlns:r="http://schemas.openxmlformats.org/officeDocument/2006/relationships" id="256" r:id="Rf67a7793d2a54fc1"/>
    <p:sldId xmlns:r="http://schemas.openxmlformats.org/officeDocument/2006/relationships" id="257" r:id="R627ad009c3bc4492"/>
    <p:sldId xmlns:r="http://schemas.openxmlformats.org/officeDocument/2006/relationships" id="258" r:id="R49759213263b4906"/>
    <p:sldId xmlns:r="http://schemas.openxmlformats.org/officeDocument/2006/relationships" id="259" r:id="R9066c1d8f130423b"/>
    <p:sldId xmlns:r="http://schemas.openxmlformats.org/officeDocument/2006/relationships" id="260" r:id="Rb2a7e3f89d664278"/>
    <p:sldId xmlns:r="http://schemas.openxmlformats.org/officeDocument/2006/relationships" id="261" r:id="R59f836bfe2534fdb"/>
    <p:sldId xmlns:r="http://schemas.openxmlformats.org/officeDocument/2006/relationships" id="262" r:id="R80e93bc88a4f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c7f5dcc8f410f" /><Relationship Type="http://schemas.openxmlformats.org/officeDocument/2006/relationships/slide" Target="/ppt/slides/slide1.xml" Id="Rf67a7793d2a54fc1" /><Relationship Type="http://schemas.openxmlformats.org/officeDocument/2006/relationships/slide" Target="/ppt/slides/slide2.xml" Id="R627ad009c3bc4492" /><Relationship Type="http://schemas.openxmlformats.org/officeDocument/2006/relationships/slide" Target="/ppt/slides/slide3.xml" Id="R49759213263b4906" /><Relationship Type="http://schemas.openxmlformats.org/officeDocument/2006/relationships/slide" Target="/ppt/slides/slide4.xml" Id="R9066c1d8f130423b" /><Relationship Type="http://schemas.openxmlformats.org/officeDocument/2006/relationships/slide" Target="/ppt/slides/slide5.xml" Id="Rb2a7e3f89d664278" /><Relationship Type="http://schemas.openxmlformats.org/officeDocument/2006/relationships/slide" Target="/ppt/slides/slide6.xml" Id="R59f836bfe2534fdb" /><Relationship Type="http://schemas.openxmlformats.org/officeDocument/2006/relationships/slide" Target="/ppt/slides/slide7.xml" Id="R80e93bc88a4f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9708900e5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34ff96d64655" /><Relationship Type="http://schemas.openxmlformats.org/officeDocument/2006/relationships/theme" Target="/ppt/slideMasters/theme/theme1.xml" Id="R5dd9408ef6f8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734ff96d6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426dedf8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1d85e0bf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05d9e1542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a3c00b97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b9a25dd8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f1ca7dee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fb3fbf7f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