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9f5462b87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9eb3689648474e"/>
  </p:sldMasterIdLst>
  <p:sldIdLst>
    <p:sldId xmlns:r="http://schemas.openxmlformats.org/officeDocument/2006/relationships" id="256" r:id="Re7c2f78bae9a486f"/>
    <p:sldId xmlns:r="http://schemas.openxmlformats.org/officeDocument/2006/relationships" id="257" r:id="R133aac03bfeb4e57"/>
    <p:sldId xmlns:r="http://schemas.openxmlformats.org/officeDocument/2006/relationships" id="258" r:id="R30ba963853694aa3"/>
    <p:sldId xmlns:r="http://schemas.openxmlformats.org/officeDocument/2006/relationships" id="259" r:id="R1ef9c25f44124ee9"/>
    <p:sldId xmlns:r="http://schemas.openxmlformats.org/officeDocument/2006/relationships" id="260" r:id="Rc0f9c9349e714e69"/>
    <p:sldId xmlns:r="http://schemas.openxmlformats.org/officeDocument/2006/relationships" id="261" r:id="R0bdac0479e2b4e2d"/>
    <p:sldId xmlns:r="http://schemas.openxmlformats.org/officeDocument/2006/relationships" id="262" r:id="R578b43d0cf3546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eb3689648474e" /><Relationship Type="http://schemas.openxmlformats.org/officeDocument/2006/relationships/slide" Target="/ppt/slides/slide1.xml" Id="Re7c2f78bae9a486f" /><Relationship Type="http://schemas.openxmlformats.org/officeDocument/2006/relationships/slide" Target="/ppt/slides/slide2.xml" Id="R133aac03bfeb4e57" /><Relationship Type="http://schemas.openxmlformats.org/officeDocument/2006/relationships/slide" Target="/ppt/slides/slide3.xml" Id="R30ba963853694aa3" /><Relationship Type="http://schemas.openxmlformats.org/officeDocument/2006/relationships/slide" Target="/ppt/slides/slide4.xml" Id="R1ef9c25f44124ee9" /><Relationship Type="http://schemas.openxmlformats.org/officeDocument/2006/relationships/slide" Target="/ppt/slides/slide5.xml" Id="Rc0f9c9349e714e69" /><Relationship Type="http://schemas.openxmlformats.org/officeDocument/2006/relationships/slide" Target="/ppt/slides/slide6.xml" Id="R0bdac0479e2b4e2d" /><Relationship Type="http://schemas.openxmlformats.org/officeDocument/2006/relationships/slide" Target="/ppt/slides/slide7.xml" Id="R578b43d0cf3546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84c49f7f8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84a605da644d6" /><Relationship Type="http://schemas.openxmlformats.org/officeDocument/2006/relationships/theme" Target="/ppt/slideMasters/theme/theme1.xml" Id="R2959c321a202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84a605da6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ffd43e12e46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f4d4b2b2149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e8bd50af541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58dbda15042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6df5a0a44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3f16fe5284f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7567b49b64d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GADUS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INDUSTRI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310 371 930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3 732 871 385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3 733 690 806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OVESØN HØEGH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