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7b615c0c043486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a6392c6b0c54da1"/>
  </p:sldMasterIdLst>
  <p:sldIdLst>
    <p:sldId xmlns:r="http://schemas.openxmlformats.org/officeDocument/2006/relationships" id="256" r:id="Rbd63402fdb5c49d5"/>
    <p:sldId xmlns:r="http://schemas.openxmlformats.org/officeDocument/2006/relationships" id="257" r:id="R1a31959fe8684fff"/>
    <p:sldId xmlns:r="http://schemas.openxmlformats.org/officeDocument/2006/relationships" id="258" r:id="Rd066bc0cf7714154"/>
    <p:sldId xmlns:r="http://schemas.openxmlformats.org/officeDocument/2006/relationships" id="259" r:id="Re8c4e26c3008471d"/>
    <p:sldId xmlns:r="http://schemas.openxmlformats.org/officeDocument/2006/relationships" id="260" r:id="Rb0eeb3b1f1ab4440"/>
    <p:sldId xmlns:r="http://schemas.openxmlformats.org/officeDocument/2006/relationships" id="261" r:id="R2b0ffae7f1cd4970"/>
    <p:sldId xmlns:r="http://schemas.openxmlformats.org/officeDocument/2006/relationships" id="262" r:id="R11add4aa0e044bb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6392c6b0c54da1" /><Relationship Type="http://schemas.openxmlformats.org/officeDocument/2006/relationships/slide" Target="/ppt/slides/slide1.xml" Id="Rbd63402fdb5c49d5" /><Relationship Type="http://schemas.openxmlformats.org/officeDocument/2006/relationships/slide" Target="/ppt/slides/slide2.xml" Id="R1a31959fe8684fff" /><Relationship Type="http://schemas.openxmlformats.org/officeDocument/2006/relationships/slide" Target="/ppt/slides/slide3.xml" Id="Rd066bc0cf7714154" /><Relationship Type="http://schemas.openxmlformats.org/officeDocument/2006/relationships/slide" Target="/ppt/slides/slide4.xml" Id="Re8c4e26c3008471d" /><Relationship Type="http://schemas.openxmlformats.org/officeDocument/2006/relationships/slide" Target="/ppt/slides/slide5.xml" Id="Rb0eeb3b1f1ab4440" /><Relationship Type="http://schemas.openxmlformats.org/officeDocument/2006/relationships/slide" Target="/ppt/slides/slide6.xml" Id="R2b0ffae7f1cd4970" /><Relationship Type="http://schemas.openxmlformats.org/officeDocument/2006/relationships/slide" Target="/ppt/slides/slide7.xml" Id="R11add4aa0e044bb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7947432644486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3bb28acd1c4644" /><Relationship Type="http://schemas.openxmlformats.org/officeDocument/2006/relationships/theme" Target="/ppt/slideMasters/theme/theme1.xml" Id="R53a1a12715894fb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33bb28acd1c464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cc7dfe12fc4aa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8e06ba3a42488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92ff3454c640e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8698260019400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c6cbca8f274ec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3d6d275797493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85385e76904ec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FAKSCO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FAKSCO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FAKSCO INVEST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FAKSCO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FAKSCO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FAKSCO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−43 131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15 114 496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160 074 916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160 895 943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FAKSCO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FAKSVÅG ODDVAR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FAKSCO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Jullums gate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6510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919 829 486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FAKSCO INVEST AS</a:t>
            </a:r>
          </a:p>
        </p:txBody>
      </p:sp>
    </p:spTree>
  </p:cSld>
  <p:clrMapOvr>
    <a:masterClrMapping xmlns:a="http://schemas.openxmlformats.org/drawingml/2006/main"/>
  </p:clrMapOvr>
</p:sld>
</file>