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62d9f66d5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275ab1d1e4154"/>
  </p:sldMasterIdLst>
  <p:sldIdLst>
    <p:sldId xmlns:r="http://schemas.openxmlformats.org/officeDocument/2006/relationships" id="256" r:id="R2d457649c59e4ccb"/>
    <p:sldId xmlns:r="http://schemas.openxmlformats.org/officeDocument/2006/relationships" id="257" r:id="R70b7021be83e4db3"/>
    <p:sldId xmlns:r="http://schemas.openxmlformats.org/officeDocument/2006/relationships" id="258" r:id="R5f3073069ee148e3"/>
    <p:sldId xmlns:r="http://schemas.openxmlformats.org/officeDocument/2006/relationships" id="259" r:id="R5a8dcd179d2946fb"/>
    <p:sldId xmlns:r="http://schemas.openxmlformats.org/officeDocument/2006/relationships" id="260" r:id="R8120e65c7bc14ac7"/>
    <p:sldId xmlns:r="http://schemas.openxmlformats.org/officeDocument/2006/relationships" id="261" r:id="R7ec9f05699f545d4"/>
    <p:sldId xmlns:r="http://schemas.openxmlformats.org/officeDocument/2006/relationships" id="262" r:id="Ra7c53854afdb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275ab1d1e4154" /><Relationship Type="http://schemas.openxmlformats.org/officeDocument/2006/relationships/slide" Target="/ppt/slides/slide1.xml" Id="R2d457649c59e4ccb" /><Relationship Type="http://schemas.openxmlformats.org/officeDocument/2006/relationships/slide" Target="/ppt/slides/slide2.xml" Id="R70b7021be83e4db3" /><Relationship Type="http://schemas.openxmlformats.org/officeDocument/2006/relationships/slide" Target="/ppt/slides/slide3.xml" Id="R5f3073069ee148e3" /><Relationship Type="http://schemas.openxmlformats.org/officeDocument/2006/relationships/slide" Target="/ppt/slides/slide4.xml" Id="R5a8dcd179d2946fb" /><Relationship Type="http://schemas.openxmlformats.org/officeDocument/2006/relationships/slide" Target="/ppt/slides/slide5.xml" Id="R8120e65c7bc14ac7" /><Relationship Type="http://schemas.openxmlformats.org/officeDocument/2006/relationships/slide" Target="/ppt/slides/slide6.xml" Id="R7ec9f05699f545d4" /><Relationship Type="http://schemas.openxmlformats.org/officeDocument/2006/relationships/slide" Target="/ppt/slides/slide7.xml" Id="Ra7c53854afdb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b5062b5734d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165e2b4c4b0f" /><Relationship Type="http://schemas.openxmlformats.org/officeDocument/2006/relationships/theme" Target="/ppt/slideMasters/theme/theme1.xml" Id="Rbc9bf4f5e53b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a165e2b4c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ea0269475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71d98a7ee4f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73162da55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3fbb11792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87127554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baf81ac7b4d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e44e10bf64b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