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d5bf07f4ae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635a71686a40af"/>
  </p:sldMasterIdLst>
  <p:sldIdLst>
    <p:sldId xmlns:r="http://schemas.openxmlformats.org/officeDocument/2006/relationships" id="256" r:id="R4ef7e5ca73c44819"/>
    <p:sldId xmlns:r="http://schemas.openxmlformats.org/officeDocument/2006/relationships" id="257" r:id="R2972f44f9b134881"/>
    <p:sldId xmlns:r="http://schemas.openxmlformats.org/officeDocument/2006/relationships" id="258" r:id="R5d438206c5ff438e"/>
    <p:sldId xmlns:r="http://schemas.openxmlformats.org/officeDocument/2006/relationships" id="259" r:id="R7df4a8775c17425e"/>
    <p:sldId xmlns:r="http://schemas.openxmlformats.org/officeDocument/2006/relationships" id="260" r:id="Rcf0f6a93019b418d"/>
    <p:sldId xmlns:r="http://schemas.openxmlformats.org/officeDocument/2006/relationships" id="261" r:id="R39393b55008043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35a71686a40af" /><Relationship Type="http://schemas.openxmlformats.org/officeDocument/2006/relationships/slide" Target="/ppt/slides/slide1.xml" Id="R4ef7e5ca73c44819" /><Relationship Type="http://schemas.openxmlformats.org/officeDocument/2006/relationships/slide" Target="/ppt/slides/slide2.xml" Id="R2972f44f9b134881" /><Relationship Type="http://schemas.openxmlformats.org/officeDocument/2006/relationships/slide" Target="/ppt/slides/slide3.xml" Id="R5d438206c5ff438e" /><Relationship Type="http://schemas.openxmlformats.org/officeDocument/2006/relationships/slide" Target="/ppt/slides/slide4.xml" Id="R7df4a8775c17425e" /><Relationship Type="http://schemas.openxmlformats.org/officeDocument/2006/relationships/slide" Target="/ppt/slides/slide5.xml" Id="Rcf0f6a93019b418d" /><Relationship Type="http://schemas.openxmlformats.org/officeDocument/2006/relationships/slide" Target="/ppt/slides/slide6.xml" Id="R39393b55008043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603254aec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c052952d44ce7" /><Relationship Type="http://schemas.openxmlformats.org/officeDocument/2006/relationships/theme" Target="/ppt/slideMasters/theme/theme1.xml" Id="R8928d706602f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c052952d4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e49fa3ad347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896515f16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13c0fb13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47b067efe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525cd68fc47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7259e79b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