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931840e37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9ba75f3f94730"/>
  </p:sldMasterIdLst>
  <p:sldIdLst>
    <p:sldId xmlns:r="http://schemas.openxmlformats.org/officeDocument/2006/relationships" id="256" r:id="Rad521e52152643f4"/>
    <p:sldId xmlns:r="http://schemas.openxmlformats.org/officeDocument/2006/relationships" id="257" r:id="R2fd4701d248b4303"/>
    <p:sldId xmlns:r="http://schemas.openxmlformats.org/officeDocument/2006/relationships" id="258" r:id="Rd8ec61ccd12b4283"/>
    <p:sldId xmlns:r="http://schemas.openxmlformats.org/officeDocument/2006/relationships" id="259" r:id="R733e235fee8e43cc"/>
    <p:sldId xmlns:r="http://schemas.openxmlformats.org/officeDocument/2006/relationships" id="260" r:id="R5980aad60eb0485b"/>
    <p:sldId xmlns:r="http://schemas.openxmlformats.org/officeDocument/2006/relationships" id="261" r:id="R72f63c48d6664ac8"/>
    <p:sldId xmlns:r="http://schemas.openxmlformats.org/officeDocument/2006/relationships" id="262" r:id="R1917c6e99326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9ba75f3f94730" /><Relationship Type="http://schemas.openxmlformats.org/officeDocument/2006/relationships/slide" Target="/ppt/slides/slide1.xml" Id="Rad521e52152643f4" /><Relationship Type="http://schemas.openxmlformats.org/officeDocument/2006/relationships/slide" Target="/ppt/slides/slide2.xml" Id="R2fd4701d248b4303" /><Relationship Type="http://schemas.openxmlformats.org/officeDocument/2006/relationships/slide" Target="/ppt/slides/slide3.xml" Id="Rd8ec61ccd12b4283" /><Relationship Type="http://schemas.openxmlformats.org/officeDocument/2006/relationships/slide" Target="/ppt/slides/slide4.xml" Id="R733e235fee8e43cc" /><Relationship Type="http://schemas.openxmlformats.org/officeDocument/2006/relationships/slide" Target="/ppt/slides/slide5.xml" Id="R5980aad60eb0485b" /><Relationship Type="http://schemas.openxmlformats.org/officeDocument/2006/relationships/slide" Target="/ppt/slides/slide6.xml" Id="R72f63c48d6664ac8" /><Relationship Type="http://schemas.openxmlformats.org/officeDocument/2006/relationships/slide" Target="/ppt/slides/slide7.xml" Id="R1917c6e99326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e066cf5e7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f79fbc044499" /><Relationship Type="http://schemas.openxmlformats.org/officeDocument/2006/relationships/theme" Target="/ppt/slideMasters/theme/theme1.xml" Id="Rade027818924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cf79fbc04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ab8cbc06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3c0d41db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01667aea2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a1d983d2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60ace986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acf0ae2b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0d7cdd45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