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be64ad85d4e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e7503938d45d0"/>
  </p:sldMasterIdLst>
  <p:sldIdLst>
    <p:sldId xmlns:r="http://schemas.openxmlformats.org/officeDocument/2006/relationships" id="256" r:id="R382bc67b45dc41af"/>
    <p:sldId xmlns:r="http://schemas.openxmlformats.org/officeDocument/2006/relationships" id="257" r:id="R74a47be7fca343fa"/>
    <p:sldId xmlns:r="http://schemas.openxmlformats.org/officeDocument/2006/relationships" id="258" r:id="R473b8b7c279a4a2b"/>
    <p:sldId xmlns:r="http://schemas.openxmlformats.org/officeDocument/2006/relationships" id="259" r:id="R43585a83068d486c"/>
    <p:sldId xmlns:r="http://schemas.openxmlformats.org/officeDocument/2006/relationships" id="260" r:id="R46784f6bd4fc4f37"/>
    <p:sldId xmlns:r="http://schemas.openxmlformats.org/officeDocument/2006/relationships" id="261" r:id="R6ee7597758744972"/>
    <p:sldId xmlns:r="http://schemas.openxmlformats.org/officeDocument/2006/relationships" id="262" r:id="Rc2ac4bde79a94a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e7503938d45d0" /><Relationship Type="http://schemas.openxmlformats.org/officeDocument/2006/relationships/slide" Target="/ppt/slides/slide1.xml" Id="R382bc67b45dc41af" /><Relationship Type="http://schemas.openxmlformats.org/officeDocument/2006/relationships/slide" Target="/ppt/slides/slide2.xml" Id="R74a47be7fca343fa" /><Relationship Type="http://schemas.openxmlformats.org/officeDocument/2006/relationships/slide" Target="/ppt/slides/slide3.xml" Id="R473b8b7c279a4a2b" /><Relationship Type="http://schemas.openxmlformats.org/officeDocument/2006/relationships/slide" Target="/ppt/slides/slide4.xml" Id="R43585a83068d486c" /><Relationship Type="http://schemas.openxmlformats.org/officeDocument/2006/relationships/slide" Target="/ppt/slides/slide5.xml" Id="R46784f6bd4fc4f37" /><Relationship Type="http://schemas.openxmlformats.org/officeDocument/2006/relationships/slide" Target="/ppt/slides/slide6.xml" Id="R6ee7597758744972" /><Relationship Type="http://schemas.openxmlformats.org/officeDocument/2006/relationships/slide" Target="/ppt/slides/slide7.xml" Id="Rc2ac4bde79a94a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8fe768ab042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ab7cc09894441" /><Relationship Type="http://schemas.openxmlformats.org/officeDocument/2006/relationships/theme" Target="/ppt/slideMasters/theme/theme1.xml" Id="R1f2319d8ead442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ab7cc098944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414c5b2c2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4b7d1aaff42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22f83200348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f294fb69b4b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ec3363751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380ed04e643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c94b14f8d47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