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d53396771945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1f2fb57d854994"/>
  </p:sldMasterIdLst>
  <p:sldIdLst>
    <p:sldId xmlns:r="http://schemas.openxmlformats.org/officeDocument/2006/relationships" id="256" r:id="R36393b1472474697"/>
    <p:sldId xmlns:r="http://schemas.openxmlformats.org/officeDocument/2006/relationships" id="257" r:id="Rfcc529cb69ff489e"/>
    <p:sldId xmlns:r="http://schemas.openxmlformats.org/officeDocument/2006/relationships" id="258" r:id="R172d5a57c98b44b2"/>
    <p:sldId xmlns:r="http://schemas.openxmlformats.org/officeDocument/2006/relationships" id="259" r:id="Ra2d4cdc09bc946ff"/>
    <p:sldId xmlns:r="http://schemas.openxmlformats.org/officeDocument/2006/relationships" id="260" r:id="Rc0d9d8ea16ab4a46"/>
    <p:sldId xmlns:r="http://schemas.openxmlformats.org/officeDocument/2006/relationships" id="261" r:id="Ra5e2132d97294f5e"/>
    <p:sldId xmlns:r="http://schemas.openxmlformats.org/officeDocument/2006/relationships" id="262" r:id="R8145ac9d45fc4c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1f2fb57d854994" /><Relationship Type="http://schemas.openxmlformats.org/officeDocument/2006/relationships/slide" Target="/ppt/slides/slide1.xml" Id="R36393b1472474697" /><Relationship Type="http://schemas.openxmlformats.org/officeDocument/2006/relationships/slide" Target="/ppt/slides/slide2.xml" Id="Rfcc529cb69ff489e" /><Relationship Type="http://schemas.openxmlformats.org/officeDocument/2006/relationships/slide" Target="/ppt/slides/slide3.xml" Id="R172d5a57c98b44b2" /><Relationship Type="http://schemas.openxmlformats.org/officeDocument/2006/relationships/slide" Target="/ppt/slides/slide4.xml" Id="Ra2d4cdc09bc946ff" /><Relationship Type="http://schemas.openxmlformats.org/officeDocument/2006/relationships/slide" Target="/ppt/slides/slide5.xml" Id="Rc0d9d8ea16ab4a46" /><Relationship Type="http://schemas.openxmlformats.org/officeDocument/2006/relationships/slide" Target="/ppt/slides/slide6.xml" Id="Ra5e2132d97294f5e" /><Relationship Type="http://schemas.openxmlformats.org/officeDocument/2006/relationships/slide" Target="/ppt/slides/slide7.xml" Id="R8145ac9d45fc4c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347c04089d4b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9eb14ae16465f" /><Relationship Type="http://schemas.openxmlformats.org/officeDocument/2006/relationships/theme" Target="/ppt/slideMasters/theme/theme1.xml" Id="R526d734065ac4e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e9eb14ae1646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e7cda7b3049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8ed71231543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4f96bff7e45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e1d82ab424b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32b8bf5b447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456c6dfe34d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860bd423940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SMÅ FRØ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SMÅ FRØ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617 649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MONGSTAD HAAVIK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919 897 708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