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d08011316b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280a533c948d9"/>
  </p:sldMasterIdLst>
  <p:sldIdLst>
    <p:sldId xmlns:r="http://schemas.openxmlformats.org/officeDocument/2006/relationships" id="256" r:id="R8a60a005a862433b"/>
    <p:sldId xmlns:r="http://schemas.openxmlformats.org/officeDocument/2006/relationships" id="257" r:id="R21b5313fa60b4d4a"/>
    <p:sldId xmlns:r="http://schemas.openxmlformats.org/officeDocument/2006/relationships" id="258" r:id="R7768c9debf4c45d5"/>
    <p:sldId xmlns:r="http://schemas.openxmlformats.org/officeDocument/2006/relationships" id="259" r:id="Rf2ee26e1410a4729"/>
    <p:sldId xmlns:r="http://schemas.openxmlformats.org/officeDocument/2006/relationships" id="260" r:id="Rf2e04ddfb374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280a533c948d9" /><Relationship Type="http://schemas.openxmlformats.org/officeDocument/2006/relationships/slide" Target="/ppt/slides/slide1.xml" Id="R8a60a005a862433b" /><Relationship Type="http://schemas.openxmlformats.org/officeDocument/2006/relationships/slide" Target="/ppt/slides/slide2.xml" Id="R21b5313fa60b4d4a" /><Relationship Type="http://schemas.openxmlformats.org/officeDocument/2006/relationships/slide" Target="/ppt/slides/slide3.xml" Id="R7768c9debf4c45d5" /><Relationship Type="http://schemas.openxmlformats.org/officeDocument/2006/relationships/slide" Target="/ppt/slides/slide4.xml" Id="Rf2ee26e1410a4729" /><Relationship Type="http://schemas.openxmlformats.org/officeDocument/2006/relationships/slide" Target="/ppt/slides/slide5.xml" Id="Rf2e04ddfb374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f5ab327f8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b6e4d49254dbb" /><Relationship Type="http://schemas.openxmlformats.org/officeDocument/2006/relationships/theme" Target="/ppt/slideMasters/theme/theme1.xml" Id="R8e665bba37e3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b6e4d49254d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39f02ccb4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c0f93a357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6bf07fa944d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c169b1b85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3150850d6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IMF FITJAR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IMF FITJAR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Kvilhaugsvik, Nygardsvegen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919 905 735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