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797218238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499ee9c284028"/>
  </p:sldMasterIdLst>
  <p:sldIdLst>
    <p:sldId xmlns:r="http://schemas.openxmlformats.org/officeDocument/2006/relationships" id="256" r:id="R36a0f7732bce4264"/>
    <p:sldId xmlns:r="http://schemas.openxmlformats.org/officeDocument/2006/relationships" id="257" r:id="Rcfc7489ce65b49a2"/>
    <p:sldId xmlns:r="http://schemas.openxmlformats.org/officeDocument/2006/relationships" id="258" r:id="Rd37b783869474964"/>
    <p:sldId xmlns:r="http://schemas.openxmlformats.org/officeDocument/2006/relationships" id="259" r:id="R39c4c116ee9d4c54"/>
    <p:sldId xmlns:r="http://schemas.openxmlformats.org/officeDocument/2006/relationships" id="260" r:id="R725dd7dc6c704e56"/>
    <p:sldId xmlns:r="http://schemas.openxmlformats.org/officeDocument/2006/relationships" id="261" r:id="R5c278399e7ea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499ee9c284028" /><Relationship Type="http://schemas.openxmlformats.org/officeDocument/2006/relationships/slide" Target="/ppt/slides/slide1.xml" Id="R36a0f7732bce4264" /><Relationship Type="http://schemas.openxmlformats.org/officeDocument/2006/relationships/slide" Target="/ppt/slides/slide2.xml" Id="Rcfc7489ce65b49a2" /><Relationship Type="http://schemas.openxmlformats.org/officeDocument/2006/relationships/slide" Target="/ppt/slides/slide3.xml" Id="Rd37b783869474964" /><Relationship Type="http://schemas.openxmlformats.org/officeDocument/2006/relationships/slide" Target="/ppt/slides/slide4.xml" Id="R39c4c116ee9d4c54" /><Relationship Type="http://schemas.openxmlformats.org/officeDocument/2006/relationships/slide" Target="/ppt/slides/slide5.xml" Id="R725dd7dc6c704e56" /><Relationship Type="http://schemas.openxmlformats.org/officeDocument/2006/relationships/slide" Target="/ppt/slides/slide6.xml" Id="R5c278399e7ea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dccbe799a49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ffa04cd3b4cf2" /><Relationship Type="http://schemas.openxmlformats.org/officeDocument/2006/relationships/theme" Target="/ppt/slideMasters/theme/theme1.xml" Id="R06cfb819bc94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ffa04cd3b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3079359d54d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519e9fed643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a208952df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0169fae09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04853512f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85c15d64c4f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