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8bced82ba3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f3badc0ecd48a1"/>
  </p:sldMasterIdLst>
  <p:sldIdLst>
    <p:sldId xmlns:r="http://schemas.openxmlformats.org/officeDocument/2006/relationships" id="256" r:id="R37201876597e4a88"/>
    <p:sldId xmlns:r="http://schemas.openxmlformats.org/officeDocument/2006/relationships" id="257" r:id="R98405d0e068d4e80"/>
    <p:sldId xmlns:r="http://schemas.openxmlformats.org/officeDocument/2006/relationships" id="258" r:id="R309b8572b67449b2"/>
    <p:sldId xmlns:r="http://schemas.openxmlformats.org/officeDocument/2006/relationships" id="259" r:id="R7b9cd8b3d67b4bd0"/>
    <p:sldId xmlns:r="http://schemas.openxmlformats.org/officeDocument/2006/relationships" id="260" r:id="Rae9fd843911a4208"/>
    <p:sldId xmlns:r="http://schemas.openxmlformats.org/officeDocument/2006/relationships" id="261" r:id="Rde5b64935e234355"/>
    <p:sldId xmlns:r="http://schemas.openxmlformats.org/officeDocument/2006/relationships" id="262" r:id="R3ba3fc261bc8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3badc0ecd48a1" /><Relationship Type="http://schemas.openxmlformats.org/officeDocument/2006/relationships/slide" Target="/ppt/slides/slide1.xml" Id="R37201876597e4a88" /><Relationship Type="http://schemas.openxmlformats.org/officeDocument/2006/relationships/slide" Target="/ppt/slides/slide2.xml" Id="R98405d0e068d4e80" /><Relationship Type="http://schemas.openxmlformats.org/officeDocument/2006/relationships/slide" Target="/ppt/slides/slide3.xml" Id="R309b8572b67449b2" /><Relationship Type="http://schemas.openxmlformats.org/officeDocument/2006/relationships/slide" Target="/ppt/slides/slide4.xml" Id="R7b9cd8b3d67b4bd0" /><Relationship Type="http://schemas.openxmlformats.org/officeDocument/2006/relationships/slide" Target="/ppt/slides/slide5.xml" Id="Rae9fd843911a4208" /><Relationship Type="http://schemas.openxmlformats.org/officeDocument/2006/relationships/slide" Target="/ppt/slides/slide6.xml" Id="Rde5b64935e234355" /><Relationship Type="http://schemas.openxmlformats.org/officeDocument/2006/relationships/slide" Target="/ppt/slides/slide7.xml" Id="R3ba3fc261bc8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5d389f9784f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2a4bb321e4074" /><Relationship Type="http://schemas.openxmlformats.org/officeDocument/2006/relationships/theme" Target="/ppt/slideMasters/theme/theme1.xml" Id="R8c3718278e2940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42a4bb321e40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823489efc48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f64b0b900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a99357cc7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4b0388fe45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3f4c717fb40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b7186ec0e44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7e088cf644c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17 427 146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21 333 976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30 214 702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