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12d9e75b3473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a59035b7c9b4e28"/>
  </p:sldMasterIdLst>
  <p:sldIdLst>
    <p:sldId xmlns:r="http://schemas.openxmlformats.org/officeDocument/2006/relationships" id="256" r:id="Rb041368449d54fb0"/>
    <p:sldId xmlns:r="http://schemas.openxmlformats.org/officeDocument/2006/relationships" id="257" r:id="Rd8a80c55406c43d7"/>
    <p:sldId xmlns:r="http://schemas.openxmlformats.org/officeDocument/2006/relationships" id="258" r:id="Rb909acb806b84bc8"/>
    <p:sldId xmlns:r="http://schemas.openxmlformats.org/officeDocument/2006/relationships" id="259" r:id="R14cebfaf26d747f0"/>
    <p:sldId xmlns:r="http://schemas.openxmlformats.org/officeDocument/2006/relationships" id="260" r:id="R3f86bcf8fbe4485d"/>
    <p:sldId xmlns:r="http://schemas.openxmlformats.org/officeDocument/2006/relationships" id="261" r:id="Rd87c7bfda044475d"/>
    <p:sldId xmlns:r="http://schemas.openxmlformats.org/officeDocument/2006/relationships" id="262" r:id="Rc7869a89e2504fa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a59035b7c9b4e28" /><Relationship Type="http://schemas.openxmlformats.org/officeDocument/2006/relationships/slide" Target="/ppt/slides/slide1.xml" Id="Rb041368449d54fb0" /><Relationship Type="http://schemas.openxmlformats.org/officeDocument/2006/relationships/slide" Target="/ppt/slides/slide2.xml" Id="Rd8a80c55406c43d7" /><Relationship Type="http://schemas.openxmlformats.org/officeDocument/2006/relationships/slide" Target="/ppt/slides/slide3.xml" Id="Rb909acb806b84bc8" /><Relationship Type="http://schemas.openxmlformats.org/officeDocument/2006/relationships/slide" Target="/ppt/slides/slide4.xml" Id="R14cebfaf26d747f0" /><Relationship Type="http://schemas.openxmlformats.org/officeDocument/2006/relationships/slide" Target="/ppt/slides/slide5.xml" Id="R3f86bcf8fbe4485d" /><Relationship Type="http://schemas.openxmlformats.org/officeDocument/2006/relationships/slide" Target="/ppt/slides/slide6.xml" Id="Rd87c7bfda044475d" /><Relationship Type="http://schemas.openxmlformats.org/officeDocument/2006/relationships/slide" Target="/ppt/slides/slide7.xml" Id="Rc7869a89e2504fa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974bd13684e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eb4fd3c5f74b41" /><Relationship Type="http://schemas.openxmlformats.org/officeDocument/2006/relationships/theme" Target="/ppt/slideMasters/theme/theme1.xml" Id="Rcd2a8b7f58c8458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beb4fd3c5f74b4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3258f1952b44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4d8ab6ab5450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17df0126b44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5cb4eb1a374ac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cbb39fd3849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312df232a14c7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d89465ebb747d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MYHRE CAPITAL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MYHRE CAPITAL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1 133 186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794 960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17 427 146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21 333 976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30 214 702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AKSEL MYHRE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Myrvollveien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lars@thorconsulting.no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919 910 607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MYHRE CAPITAL AS</a:t>
            </a:r>
          </a:p>
        </p:txBody>
      </p:sp>
    </p:spTree>
  </p:cSld>
  <p:clrMapOvr>
    <a:masterClrMapping xmlns:a="http://schemas.openxmlformats.org/drawingml/2006/main"/>
  </p:clrMapOvr>
</p:sld>
</file>