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4594b75a9343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b3c21f5c8c453d"/>
  </p:sldMasterIdLst>
  <p:sldIdLst>
    <p:sldId xmlns:r="http://schemas.openxmlformats.org/officeDocument/2006/relationships" id="256" r:id="Re28dab25898a4900"/>
    <p:sldId xmlns:r="http://schemas.openxmlformats.org/officeDocument/2006/relationships" id="257" r:id="R3bddb3132ad44ef6"/>
    <p:sldId xmlns:r="http://schemas.openxmlformats.org/officeDocument/2006/relationships" id="258" r:id="R7a954a215cc44835"/>
    <p:sldId xmlns:r="http://schemas.openxmlformats.org/officeDocument/2006/relationships" id="259" r:id="R7c5a526b25cd4c1f"/>
    <p:sldId xmlns:r="http://schemas.openxmlformats.org/officeDocument/2006/relationships" id="260" r:id="Rfad09c48636e443c"/>
    <p:sldId xmlns:r="http://schemas.openxmlformats.org/officeDocument/2006/relationships" id="261" r:id="R891bc74846614927"/>
    <p:sldId xmlns:r="http://schemas.openxmlformats.org/officeDocument/2006/relationships" id="262" r:id="Rdd0aa617794d46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b3c21f5c8c453d" /><Relationship Type="http://schemas.openxmlformats.org/officeDocument/2006/relationships/slide" Target="/ppt/slides/slide1.xml" Id="Re28dab25898a4900" /><Relationship Type="http://schemas.openxmlformats.org/officeDocument/2006/relationships/slide" Target="/ppt/slides/slide2.xml" Id="R3bddb3132ad44ef6" /><Relationship Type="http://schemas.openxmlformats.org/officeDocument/2006/relationships/slide" Target="/ppt/slides/slide3.xml" Id="R7a954a215cc44835" /><Relationship Type="http://schemas.openxmlformats.org/officeDocument/2006/relationships/slide" Target="/ppt/slides/slide4.xml" Id="R7c5a526b25cd4c1f" /><Relationship Type="http://schemas.openxmlformats.org/officeDocument/2006/relationships/slide" Target="/ppt/slides/slide5.xml" Id="Rfad09c48636e443c" /><Relationship Type="http://schemas.openxmlformats.org/officeDocument/2006/relationships/slide" Target="/ppt/slides/slide6.xml" Id="R891bc74846614927" /><Relationship Type="http://schemas.openxmlformats.org/officeDocument/2006/relationships/slide" Target="/ppt/slides/slide7.xml" Id="Rdd0aa617794d46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fb5037905c41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4f141659f14f5e" /><Relationship Type="http://schemas.openxmlformats.org/officeDocument/2006/relationships/theme" Target="/ppt/slideMasters/theme/theme1.xml" Id="Rcf3352cc641f4e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4f141659f14f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40aaac54c47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d2fff9f2c41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79f74ec694d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e5775d6814c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1fb640783b47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368e4f17c4e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f81d1f3fa04b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TOLLI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TOLLI AS ble etablert [år] og holder til i Finnøy.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743 824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3 553 775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3 866 657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FRESTAD TOLLI HAROLD 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Kindingstadvegen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4160 Finnøy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919 916 613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