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e81a550e7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813a0671a4435"/>
  </p:sldMasterIdLst>
  <p:sldIdLst>
    <p:sldId xmlns:r="http://schemas.openxmlformats.org/officeDocument/2006/relationships" id="256" r:id="R116a5ddbe81a42dd"/>
    <p:sldId xmlns:r="http://schemas.openxmlformats.org/officeDocument/2006/relationships" id="257" r:id="R433ef37719904845"/>
    <p:sldId xmlns:r="http://schemas.openxmlformats.org/officeDocument/2006/relationships" id="258" r:id="Rd6eb85d070514332"/>
    <p:sldId xmlns:r="http://schemas.openxmlformats.org/officeDocument/2006/relationships" id="259" r:id="R11ecbd3eae3b4be7"/>
    <p:sldId xmlns:r="http://schemas.openxmlformats.org/officeDocument/2006/relationships" id="260" r:id="Rc36fdc15a40e4fde"/>
    <p:sldId xmlns:r="http://schemas.openxmlformats.org/officeDocument/2006/relationships" id="261" r:id="R9e398037951342d2"/>
    <p:sldId xmlns:r="http://schemas.openxmlformats.org/officeDocument/2006/relationships" id="262" r:id="Raebfd9097031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813a0671a4435" /><Relationship Type="http://schemas.openxmlformats.org/officeDocument/2006/relationships/slide" Target="/ppt/slides/slide1.xml" Id="R116a5ddbe81a42dd" /><Relationship Type="http://schemas.openxmlformats.org/officeDocument/2006/relationships/slide" Target="/ppt/slides/slide2.xml" Id="R433ef37719904845" /><Relationship Type="http://schemas.openxmlformats.org/officeDocument/2006/relationships/slide" Target="/ppt/slides/slide3.xml" Id="Rd6eb85d070514332" /><Relationship Type="http://schemas.openxmlformats.org/officeDocument/2006/relationships/slide" Target="/ppt/slides/slide4.xml" Id="R11ecbd3eae3b4be7" /><Relationship Type="http://schemas.openxmlformats.org/officeDocument/2006/relationships/slide" Target="/ppt/slides/slide5.xml" Id="Rc36fdc15a40e4fde" /><Relationship Type="http://schemas.openxmlformats.org/officeDocument/2006/relationships/slide" Target="/ppt/slides/slide6.xml" Id="R9e398037951342d2" /><Relationship Type="http://schemas.openxmlformats.org/officeDocument/2006/relationships/slide" Target="/ppt/slides/slide7.xml" Id="Raebfd9097031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9eea4d0e442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83480ed8a4c34" /><Relationship Type="http://schemas.openxmlformats.org/officeDocument/2006/relationships/theme" Target="/ppt/slideMasters/theme/theme1.xml" Id="Rae08b8118dfe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83480ed8a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c452e4be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6db59ff1c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5261f6c6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52e3f635d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02e00aa14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8c19e972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f2a719619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TROND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