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00a51c67c747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fdb72956d24866"/>
  </p:sldMasterIdLst>
  <p:sldIdLst>
    <p:sldId xmlns:r="http://schemas.openxmlformats.org/officeDocument/2006/relationships" id="256" r:id="R7da8ee2924514b71"/>
    <p:sldId xmlns:r="http://schemas.openxmlformats.org/officeDocument/2006/relationships" id="257" r:id="R00ca35460b4f41eb"/>
    <p:sldId xmlns:r="http://schemas.openxmlformats.org/officeDocument/2006/relationships" id="258" r:id="R8b9ff65980584a5a"/>
    <p:sldId xmlns:r="http://schemas.openxmlformats.org/officeDocument/2006/relationships" id="259" r:id="Rd9eef5ea6ed949ce"/>
    <p:sldId xmlns:r="http://schemas.openxmlformats.org/officeDocument/2006/relationships" id="260" r:id="R5f315d1c8f8b4fbe"/>
    <p:sldId xmlns:r="http://schemas.openxmlformats.org/officeDocument/2006/relationships" id="261" r:id="R956818a035334e51"/>
    <p:sldId xmlns:r="http://schemas.openxmlformats.org/officeDocument/2006/relationships" id="262" r:id="R47c93dd003334e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fdb72956d24866" /><Relationship Type="http://schemas.openxmlformats.org/officeDocument/2006/relationships/slide" Target="/ppt/slides/slide1.xml" Id="R7da8ee2924514b71" /><Relationship Type="http://schemas.openxmlformats.org/officeDocument/2006/relationships/slide" Target="/ppt/slides/slide2.xml" Id="R00ca35460b4f41eb" /><Relationship Type="http://schemas.openxmlformats.org/officeDocument/2006/relationships/slide" Target="/ppt/slides/slide3.xml" Id="R8b9ff65980584a5a" /><Relationship Type="http://schemas.openxmlformats.org/officeDocument/2006/relationships/slide" Target="/ppt/slides/slide4.xml" Id="Rd9eef5ea6ed949ce" /><Relationship Type="http://schemas.openxmlformats.org/officeDocument/2006/relationships/slide" Target="/ppt/slides/slide5.xml" Id="R5f315d1c8f8b4fbe" /><Relationship Type="http://schemas.openxmlformats.org/officeDocument/2006/relationships/slide" Target="/ppt/slides/slide6.xml" Id="R956818a035334e51" /><Relationship Type="http://schemas.openxmlformats.org/officeDocument/2006/relationships/slide" Target="/ppt/slides/slide7.xml" Id="R47c93dd003334e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dd2becfb6644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d541c62f54369" /><Relationship Type="http://schemas.openxmlformats.org/officeDocument/2006/relationships/theme" Target="/ppt/slideMasters/theme/theme1.xml" Id="R572ba8e91b4c4d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2d541c62f543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a53aae35f45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c18ac8ac349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51c4c99f841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f21266b5c41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1fcc47a1749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06f2772c849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11eca3fe84a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CQ RESSURS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CQ RESSURS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ZHAN YUNLIN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ALVESTAD FREDRIK INGE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MOLTUBAKK VEGARD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Klingenberggata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919 948 949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CQ RESSURS AS</a:t>
            </a:r>
          </a:p>
        </p:txBody>
      </p:sp>
    </p:spTree>
  </p:cSld>
  <p:clrMapOvr>
    <a:masterClrMapping xmlns:a="http://schemas.openxmlformats.org/drawingml/2006/main"/>
  </p:clrMapOvr>
</p:sld>
</file>