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e044adbfaa4a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f65aa7c98b4647"/>
  </p:sldMasterIdLst>
  <p:sldIdLst>
    <p:sldId xmlns:r="http://schemas.openxmlformats.org/officeDocument/2006/relationships" id="256" r:id="R9ba1e28b473b4654"/>
    <p:sldId xmlns:r="http://schemas.openxmlformats.org/officeDocument/2006/relationships" id="257" r:id="R7525cd3150554129"/>
    <p:sldId xmlns:r="http://schemas.openxmlformats.org/officeDocument/2006/relationships" id="258" r:id="Rad126319715f4987"/>
    <p:sldId xmlns:r="http://schemas.openxmlformats.org/officeDocument/2006/relationships" id="259" r:id="Rfc2c44dec6df49c0"/>
    <p:sldId xmlns:r="http://schemas.openxmlformats.org/officeDocument/2006/relationships" id="260" r:id="Rb6b1010ddaa74c7d"/>
    <p:sldId xmlns:r="http://schemas.openxmlformats.org/officeDocument/2006/relationships" id="261" r:id="R1d9ab1bbe46f4d16"/>
    <p:sldId xmlns:r="http://schemas.openxmlformats.org/officeDocument/2006/relationships" id="262" r:id="R34ff368f42604e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65aa7c98b4647" /><Relationship Type="http://schemas.openxmlformats.org/officeDocument/2006/relationships/slide" Target="/ppt/slides/slide1.xml" Id="R9ba1e28b473b4654" /><Relationship Type="http://schemas.openxmlformats.org/officeDocument/2006/relationships/slide" Target="/ppt/slides/slide2.xml" Id="R7525cd3150554129" /><Relationship Type="http://schemas.openxmlformats.org/officeDocument/2006/relationships/slide" Target="/ppt/slides/slide3.xml" Id="Rad126319715f4987" /><Relationship Type="http://schemas.openxmlformats.org/officeDocument/2006/relationships/slide" Target="/ppt/slides/slide4.xml" Id="Rfc2c44dec6df49c0" /><Relationship Type="http://schemas.openxmlformats.org/officeDocument/2006/relationships/slide" Target="/ppt/slides/slide5.xml" Id="Rb6b1010ddaa74c7d" /><Relationship Type="http://schemas.openxmlformats.org/officeDocument/2006/relationships/slide" Target="/ppt/slides/slide6.xml" Id="R1d9ab1bbe46f4d16" /><Relationship Type="http://schemas.openxmlformats.org/officeDocument/2006/relationships/slide" Target="/ppt/slides/slide7.xml" Id="R34ff368f42604e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27f50709a49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5028c32ba46bf" /><Relationship Type="http://schemas.openxmlformats.org/officeDocument/2006/relationships/theme" Target="/ppt/slideMasters/theme/theme1.xml" Id="Rcb7cdb1b9c9045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e5028c32ba46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f9178b1814a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fb8016df3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15544b9134b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623702bb948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503068f584e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91783007a4d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c92ae4bc247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OFFICELINK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OFFICELINK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119 777 451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119 777 643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LEAF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STOREIDE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919 952 520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OFFICELINK HOLDING AS</a:t>
            </a:r>
          </a:p>
        </p:txBody>
      </p:sp>
    </p:spTree>
  </p:cSld>
  <p:clrMapOvr>
    <a:masterClrMapping xmlns:a="http://schemas.openxmlformats.org/drawingml/2006/main"/>
  </p:clrMapOvr>
</p:sld>
</file>