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da8d58979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bfa121b2d4e9b"/>
  </p:sldMasterIdLst>
  <p:sldIdLst>
    <p:sldId xmlns:r="http://schemas.openxmlformats.org/officeDocument/2006/relationships" id="256" r:id="R62ffa28bd7d949e8"/>
    <p:sldId xmlns:r="http://schemas.openxmlformats.org/officeDocument/2006/relationships" id="257" r:id="R38cf84d203bb49fb"/>
    <p:sldId xmlns:r="http://schemas.openxmlformats.org/officeDocument/2006/relationships" id="258" r:id="R2a8707f6694d4400"/>
    <p:sldId xmlns:r="http://schemas.openxmlformats.org/officeDocument/2006/relationships" id="259" r:id="Rf3c2b533d9c34861"/>
    <p:sldId xmlns:r="http://schemas.openxmlformats.org/officeDocument/2006/relationships" id="260" r:id="R381224d2f6944fa7"/>
    <p:sldId xmlns:r="http://schemas.openxmlformats.org/officeDocument/2006/relationships" id="261" r:id="R72484290881b42d1"/>
    <p:sldId xmlns:r="http://schemas.openxmlformats.org/officeDocument/2006/relationships" id="262" r:id="Re6b2a7af65e4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bfa121b2d4e9b" /><Relationship Type="http://schemas.openxmlformats.org/officeDocument/2006/relationships/slide" Target="/ppt/slides/slide1.xml" Id="R62ffa28bd7d949e8" /><Relationship Type="http://schemas.openxmlformats.org/officeDocument/2006/relationships/slide" Target="/ppt/slides/slide2.xml" Id="R38cf84d203bb49fb" /><Relationship Type="http://schemas.openxmlformats.org/officeDocument/2006/relationships/slide" Target="/ppt/slides/slide3.xml" Id="R2a8707f6694d4400" /><Relationship Type="http://schemas.openxmlformats.org/officeDocument/2006/relationships/slide" Target="/ppt/slides/slide4.xml" Id="Rf3c2b533d9c34861" /><Relationship Type="http://schemas.openxmlformats.org/officeDocument/2006/relationships/slide" Target="/ppt/slides/slide5.xml" Id="R381224d2f6944fa7" /><Relationship Type="http://schemas.openxmlformats.org/officeDocument/2006/relationships/slide" Target="/ppt/slides/slide6.xml" Id="R72484290881b42d1" /><Relationship Type="http://schemas.openxmlformats.org/officeDocument/2006/relationships/slide" Target="/ppt/slides/slide7.xml" Id="Re6b2a7af65e4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a5bab6a5b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afdc567841b8" /><Relationship Type="http://schemas.openxmlformats.org/officeDocument/2006/relationships/theme" Target="/ppt/slideMasters/theme/theme1.xml" Id="R00dae6e0b0d4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8afdc5678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d7d845e1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17c41af7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cd01e89a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6388e489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294a3d96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7ad6d4e7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bb09a696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