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bee920340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05131e66348c4"/>
  </p:sldMasterIdLst>
  <p:sldIdLst>
    <p:sldId xmlns:r="http://schemas.openxmlformats.org/officeDocument/2006/relationships" id="256" r:id="R9a3568e22a474bf4"/>
    <p:sldId xmlns:r="http://schemas.openxmlformats.org/officeDocument/2006/relationships" id="257" r:id="R2c146bc69d4a44dd"/>
    <p:sldId xmlns:r="http://schemas.openxmlformats.org/officeDocument/2006/relationships" id="258" r:id="R13e66de72261469d"/>
    <p:sldId xmlns:r="http://schemas.openxmlformats.org/officeDocument/2006/relationships" id="259" r:id="R0d6a48a4dccb44bf"/>
    <p:sldId xmlns:r="http://schemas.openxmlformats.org/officeDocument/2006/relationships" id="260" r:id="R6c6e5eea24ec4ee5"/>
    <p:sldId xmlns:r="http://schemas.openxmlformats.org/officeDocument/2006/relationships" id="261" r:id="R669a1b48d4ef43b1"/>
    <p:sldId xmlns:r="http://schemas.openxmlformats.org/officeDocument/2006/relationships" id="262" r:id="R65ee8a44fef4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05131e66348c4" /><Relationship Type="http://schemas.openxmlformats.org/officeDocument/2006/relationships/slide" Target="/ppt/slides/slide1.xml" Id="R9a3568e22a474bf4" /><Relationship Type="http://schemas.openxmlformats.org/officeDocument/2006/relationships/slide" Target="/ppt/slides/slide2.xml" Id="R2c146bc69d4a44dd" /><Relationship Type="http://schemas.openxmlformats.org/officeDocument/2006/relationships/slide" Target="/ppt/slides/slide3.xml" Id="R13e66de72261469d" /><Relationship Type="http://schemas.openxmlformats.org/officeDocument/2006/relationships/slide" Target="/ppt/slides/slide4.xml" Id="R0d6a48a4dccb44bf" /><Relationship Type="http://schemas.openxmlformats.org/officeDocument/2006/relationships/slide" Target="/ppt/slides/slide5.xml" Id="R6c6e5eea24ec4ee5" /><Relationship Type="http://schemas.openxmlformats.org/officeDocument/2006/relationships/slide" Target="/ppt/slides/slide6.xml" Id="R669a1b48d4ef43b1" /><Relationship Type="http://schemas.openxmlformats.org/officeDocument/2006/relationships/slide" Target="/ppt/slides/slide7.xml" Id="R65ee8a44fef4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c65b1387c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931a23d9d4ec0" /><Relationship Type="http://schemas.openxmlformats.org/officeDocument/2006/relationships/theme" Target="/ppt/slideMasters/theme/theme1.xml" Id="R2f6bec7bd4ed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931a23d9d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6addb61f0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e5fb3532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3b5b7022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4f0a8aefc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70856bf9f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b83a6432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56d94b1f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91 780 581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385 327 345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920 011 985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