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687d40485943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c28e4321a44a6"/>
  </p:sldMasterIdLst>
  <p:sldIdLst>
    <p:sldId xmlns:r="http://schemas.openxmlformats.org/officeDocument/2006/relationships" id="256" r:id="R8170300a87674ff1"/>
    <p:sldId xmlns:r="http://schemas.openxmlformats.org/officeDocument/2006/relationships" id="257" r:id="R5c6cbe24fe894d94"/>
    <p:sldId xmlns:r="http://schemas.openxmlformats.org/officeDocument/2006/relationships" id="258" r:id="R9f87dc20d7694402"/>
    <p:sldId xmlns:r="http://schemas.openxmlformats.org/officeDocument/2006/relationships" id="259" r:id="Rf4110284388e4f11"/>
    <p:sldId xmlns:r="http://schemas.openxmlformats.org/officeDocument/2006/relationships" id="260" r:id="R41b7b2b242d94921"/>
    <p:sldId xmlns:r="http://schemas.openxmlformats.org/officeDocument/2006/relationships" id="261" r:id="R6d6e84ea0fee4e23"/>
    <p:sldId xmlns:r="http://schemas.openxmlformats.org/officeDocument/2006/relationships" id="262" r:id="R20e8ccd20bc344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c28e4321a44a6" /><Relationship Type="http://schemas.openxmlformats.org/officeDocument/2006/relationships/slide" Target="/ppt/slides/slide1.xml" Id="R8170300a87674ff1" /><Relationship Type="http://schemas.openxmlformats.org/officeDocument/2006/relationships/slide" Target="/ppt/slides/slide2.xml" Id="R5c6cbe24fe894d94" /><Relationship Type="http://schemas.openxmlformats.org/officeDocument/2006/relationships/slide" Target="/ppt/slides/slide3.xml" Id="R9f87dc20d7694402" /><Relationship Type="http://schemas.openxmlformats.org/officeDocument/2006/relationships/slide" Target="/ppt/slides/slide4.xml" Id="Rf4110284388e4f11" /><Relationship Type="http://schemas.openxmlformats.org/officeDocument/2006/relationships/slide" Target="/ppt/slides/slide5.xml" Id="R41b7b2b242d94921" /><Relationship Type="http://schemas.openxmlformats.org/officeDocument/2006/relationships/slide" Target="/ppt/slides/slide6.xml" Id="R6d6e84ea0fee4e23" /><Relationship Type="http://schemas.openxmlformats.org/officeDocument/2006/relationships/slide" Target="/ppt/slides/slide7.xml" Id="R20e8ccd20bc344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e25aad615a45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f0c4e41514b79" /><Relationship Type="http://schemas.openxmlformats.org/officeDocument/2006/relationships/theme" Target="/ppt/slideMasters/theme/theme1.xml" Id="R79b1455f7ed341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6f0c4e41514b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7dbeb389744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9764a1d184f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b396d72f74c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77fcc449744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a54cda51643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44480dc9e48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131a0ac024b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JOHANSEN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JOHANSEN INVEST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−91 349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−271 329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5 490 991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Øystein Johansen, Egedes gate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8656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920 021 794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