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cb3d74efc364aa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5e47a0f01db4db9"/>
  </p:sldMasterIdLst>
  <p:sldIdLst>
    <p:sldId xmlns:r="http://schemas.openxmlformats.org/officeDocument/2006/relationships" id="256" r:id="R19578b9b4ea248a8"/>
    <p:sldId xmlns:r="http://schemas.openxmlformats.org/officeDocument/2006/relationships" id="257" r:id="R9da77b1bab8a49c9"/>
    <p:sldId xmlns:r="http://schemas.openxmlformats.org/officeDocument/2006/relationships" id="258" r:id="Rbacafbcc3b8549ce"/>
    <p:sldId xmlns:r="http://schemas.openxmlformats.org/officeDocument/2006/relationships" id="259" r:id="R310967bd88d44cb0"/>
    <p:sldId xmlns:r="http://schemas.openxmlformats.org/officeDocument/2006/relationships" id="260" r:id="Rba95ff60143c4367"/>
    <p:sldId xmlns:r="http://schemas.openxmlformats.org/officeDocument/2006/relationships" id="261" r:id="R8bd9902bd1514b11"/>
    <p:sldId xmlns:r="http://schemas.openxmlformats.org/officeDocument/2006/relationships" id="262" r:id="Rd6ad0e438f2a4b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e47a0f01db4db9" /><Relationship Type="http://schemas.openxmlformats.org/officeDocument/2006/relationships/slide" Target="/ppt/slides/slide1.xml" Id="R19578b9b4ea248a8" /><Relationship Type="http://schemas.openxmlformats.org/officeDocument/2006/relationships/slide" Target="/ppt/slides/slide2.xml" Id="R9da77b1bab8a49c9" /><Relationship Type="http://schemas.openxmlformats.org/officeDocument/2006/relationships/slide" Target="/ppt/slides/slide3.xml" Id="Rbacafbcc3b8549ce" /><Relationship Type="http://schemas.openxmlformats.org/officeDocument/2006/relationships/slide" Target="/ppt/slides/slide4.xml" Id="R310967bd88d44cb0" /><Relationship Type="http://schemas.openxmlformats.org/officeDocument/2006/relationships/slide" Target="/ppt/slides/slide5.xml" Id="Rba95ff60143c4367" /><Relationship Type="http://schemas.openxmlformats.org/officeDocument/2006/relationships/slide" Target="/ppt/slides/slide6.xml" Id="R8bd9902bd1514b11" /><Relationship Type="http://schemas.openxmlformats.org/officeDocument/2006/relationships/slide" Target="/ppt/slides/slide7.xml" Id="Rd6ad0e438f2a4b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49d34967e2421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048a43a0e64e7f" /><Relationship Type="http://schemas.openxmlformats.org/officeDocument/2006/relationships/theme" Target="/ppt/slideMasters/theme/theme1.xml" Id="Rfb61807a6d8848f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e048a43a0e64e7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3e2d920362437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c92138152c40c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52dbed12bf402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4a076b4764466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577426f05742e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29eae2b26c46d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2882e37e1146c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RÅDGIVNING GRETHE M JØRGENSEN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RÅDGIVNING GRETHE M JØRGENSEN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RÅDGIVNING GRETHE M JØRGENSEN AS ble etablert [år] og holder til i Jørpeland.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RÅDGIVNING GRETHE M JØRGENSEN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RÅDGIVNING GRETHE M JØRGENSEN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RÅDGIVNING GRETHE M JØRGENSEN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1 397 585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285 245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221 776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464 323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1 404 277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RÅDGIVNING GRETHE M JØRGENSEN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JØRGENSEN GRETHE MALMIN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RÅDGIVNING GRETHE M JØRGENSEN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Direktør Sæthersgate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4100 Jørpeland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grensen@gmail.com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920 024 513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RÅDGIVNING GRETHE M JØRGENSEN AS</a:t>
            </a:r>
          </a:p>
        </p:txBody>
      </p:sp>
    </p:spTree>
  </p:cSld>
  <p:clrMapOvr>
    <a:masterClrMapping xmlns:a="http://schemas.openxmlformats.org/drawingml/2006/main"/>
  </p:clrMapOvr>
</p:sld>
</file>