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bd18884f5142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ec34eb11424a63"/>
  </p:sldMasterIdLst>
  <p:sldIdLst>
    <p:sldId xmlns:r="http://schemas.openxmlformats.org/officeDocument/2006/relationships" id="256" r:id="Rf6dbef74f9a545b2"/>
    <p:sldId xmlns:r="http://schemas.openxmlformats.org/officeDocument/2006/relationships" id="257" r:id="Rde01491deb6a4559"/>
    <p:sldId xmlns:r="http://schemas.openxmlformats.org/officeDocument/2006/relationships" id="258" r:id="R2c1743a162b846c3"/>
    <p:sldId xmlns:r="http://schemas.openxmlformats.org/officeDocument/2006/relationships" id="259" r:id="Rfc07afcded334cf4"/>
    <p:sldId xmlns:r="http://schemas.openxmlformats.org/officeDocument/2006/relationships" id="260" r:id="Rcfc3f3dd14834408"/>
    <p:sldId xmlns:r="http://schemas.openxmlformats.org/officeDocument/2006/relationships" id="261" r:id="R2e3cebc0e6be40ff"/>
    <p:sldId xmlns:r="http://schemas.openxmlformats.org/officeDocument/2006/relationships" id="262" r:id="R1392ae884c4b4e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ec34eb11424a63" /><Relationship Type="http://schemas.openxmlformats.org/officeDocument/2006/relationships/slide" Target="/ppt/slides/slide1.xml" Id="Rf6dbef74f9a545b2" /><Relationship Type="http://schemas.openxmlformats.org/officeDocument/2006/relationships/slide" Target="/ppt/slides/slide2.xml" Id="Rde01491deb6a4559" /><Relationship Type="http://schemas.openxmlformats.org/officeDocument/2006/relationships/slide" Target="/ppt/slides/slide3.xml" Id="R2c1743a162b846c3" /><Relationship Type="http://schemas.openxmlformats.org/officeDocument/2006/relationships/slide" Target="/ppt/slides/slide4.xml" Id="Rfc07afcded334cf4" /><Relationship Type="http://schemas.openxmlformats.org/officeDocument/2006/relationships/slide" Target="/ppt/slides/slide5.xml" Id="Rcfc3f3dd14834408" /><Relationship Type="http://schemas.openxmlformats.org/officeDocument/2006/relationships/slide" Target="/ppt/slides/slide6.xml" Id="R2e3cebc0e6be40ff" /><Relationship Type="http://schemas.openxmlformats.org/officeDocument/2006/relationships/slide" Target="/ppt/slides/slide7.xml" Id="R1392ae884c4b4e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9c645db67e4c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ac1cdbf394543" /><Relationship Type="http://schemas.openxmlformats.org/officeDocument/2006/relationships/theme" Target="/ppt/slideMasters/theme/theme1.xml" Id="R07a72643ff8e49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aac1cdbf3945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0db5417644e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aad8c2ca644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3f982477340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c864e393f4e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8e8ae710747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b8364f6c449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c59a1d7a34f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WISKI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WISKI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WISKI CAPITAL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WISKI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WISKI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WISKI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−4 746 885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−3 443 545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88 289 500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92 677 618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WISKI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SALVESEN &amp; THAMS INVEST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EARLYBIRD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WISKI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Brattørkaia 15B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920 032 273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WISKI CAPITAL AS</a:t>
            </a:r>
          </a:p>
        </p:txBody>
      </p:sp>
    </p:spTree>
  </p:cSld>
  <p:clrMapOvr>
    <a:masterClrMapping xmlns:a="http://schemas.openxmlformats.org/drawingml/2006/main"/>
  </p:clrMapOvr>
</p:sld>
</file>