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bb2d40352443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b9e80de05e4e5a"/>
  </p:sldMasterIdLst>
  <p:sldIdLst>
    <p:sldId xmlns:r="http://schemas.openxmlformats.org/officeDocument/2006/relationships" id="256" r:id="Rb2b81f187fb94297"/>
    <p:sldId xmlns:r="http://schemas.openxmlformats.org/officeDocument/2006/relationships" id="257" r:id="Rfe77c20d1c1a4e67"/>
    <p:sldId xmlns:r="http://schemas.openxmlformats.org/officeDocument/2006/relationships" id="258" r:id="R577ff71d8f3d4fbb"/>
    <p:sldId xmlns:r="http://schemas.openxmlformats.org/officeDocument/2006/relationships" id="259" r:id="R82ad09f511624673"/>
    <p:sldId xmlns:r="http://schemas.openxmlformats.org/officeDocument/2006/relationships" id="260" r:id="R00c06b113fd04ae4"/>
    <p:sldId xmlns:r="http://schemas.openxmlformats.org/officeDocument/2006/relationships" id="261" r:id="Rede7a217af9c4819"/>
    <p:sldId xmlns:r="http://schemas.openxmlformats.org/officeDocument/2006/relationships" id="262" r:id="R026bd1578a4b4d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b9e80de05e4e5a" /><Relationship Type="http://schemas.openxmlformats.org/officeDocument/2006/relationships/slide" Target="/ppt/slides/slide1.xml" Id="Rb2b81f187fb94297" /><Relationship Type="http://schemas.openxmlformats.org/officeDocument/2006/relationships/slide" Target="/ppt/slides/slide2.xml" Id="Rfe77c20d1c1a4e67" /><Relationship Type="http://schemas.openxmlformats.org/officeDocument/2006/relationships/slide" Target="/ppt/slides/slide3.xml" Id="R577ff71d8f3d4fbb" /><Relationship Type="http://schemas.openxmlformats.org/officeDocument/2006/relationships/slide" Target="/ppt/slides/slide4.xml" Id="R82ad09f511624673" /><Relationship Type="http://schemas.openxmlformats.org/officeDocument/2006/relationships/slide" Target="/ppt/slides/slide5.xml" Id="R00c06b113fd04ae4" /><Relationship Type="http://schemas.openxmlformats.org/officeDocument/2006/relationships/slide" Target="/ppt/slides/slide6.xml" Id="Rede7a217af9c4819" /><Relationship Type="http://schemas.openxmlformats.org/officeDocument/2006/relationships/slide" Target="/ppt/slides/slide7.xml" Id="R026bd1578a4b4d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760432485843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c896e6f10b4072" /><Relationship Type="http://schemas.openxmlformats.org/officeDocument/2006/relationships/theme" Target="/ppt/slideMasters/theme/theme1.xml" Id="R599e2f3326f740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c896e6f10b40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2fc4642a9843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f0742056744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3ba9a62c54f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0c0a8dc2c14d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0d467d59864d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b51ade79d40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894282af1044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LOFOTEN KONFEKSJON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LOFOTEN KONFEKSJON AS ble etablert [år] og holder til i Svolvær.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251 274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−106 747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−80 420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151 220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951 575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KILVÆR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HAGBART KILVÆR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KILVÆR  –  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KILVÆR EILERTSEN  –  8,3 %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E. Paulsens gate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920 037 577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KONFEKSJON AS</a:t>
            </a:r>
          </a:p>
        </p:txBody>
      </p:sp>
    </p:spTree>
  </p:cSld>
  <p:clrMapOvr>
    <a:masterClrMapping xmlns:a="http://schemas.openxmlformats.org/drawingml/2006/main"/>
  </p:clrMapOvr>
</p:sld>
</file>