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09d0142c6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3ce02ae0294d34"/>
  </p:sldMasterIdLst>
  <p:sldIdLst>
    <p:sldId xmlns:r="http://schemas.openxmlformats.org/officeDocument/2006/relationships" id="256" r:id="Rbba05d794bcc40ef"/>
    <p:sldId xmlns:r="http://schemas.openxmlformats.org/officeDocument/2006/relationships" id="257" r:id="R0c93833101c047df"/>
    <p:sldId xmlns:r="http://schemas.openxmlformats.org/officeDocument/2006/relationships" id="258" r:id="R3108a7190007442b"/>
    <p:sldId xmlns:r="http://schemas.openxmlformats.org/officeDocument/2006/relationships" id="259" r:id="Rf915a7ca8fa0457f"/>
    <p:sldId xmlns:r="http://schemas.openxmlformats.org/officeDocument/2006/relationships" id="260" r:id="R3459dd9c50e147ad"/>
    <p:sldId xmlns:r="http://schemas.openxmlformats.org/officeDocument/2006/relationships" id="261" r:id="R3a8bbe3459cd41b7"/>
    <p:sldId xmlns:r="http://schemas.openxmlformats.org/officeDocument/2006/relationships" id="262" r:id="Rf5118e126f22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ce02ae0294d34" /><Relationship Type="http://schemas.openxmlformats.org/officeDocument/2006/relationships/slide" Target="/ppt/slides/slide1.xml" Id="Rbba05d794bcc40ef" /><Relationship Type="http://schemas.openxmlformats.org/officeDocument/2006/relationships/slide" Target="/ppt/slides/slide2.xml" Id="R0c93833101c047df" /><Relationship Type="http://schemas.openxmlformats.org/officeDocument/2006/relationships/slide" Target="/ppt/slides/slide3.xml" Id="R3108a7190007442b" /><Relationship Type="http://schemas.openxmlformats.org/officeDocument/2006/relationships/slide" Target="/ppt/slides/slide4.xml" Id="Rf915a7ca8fa0457f" /><Relationship Type="http://schemas.openxmlformats.org/officeDocument/2006/relationships/slide" Target="/ppt/slides/slide5.xml" Id="R3459dd9c50e147ad" /><Relationship Type="http://schemas.openxmlformats.org/officeDocument/2006/relationships/slide" Target="/ppt/slides/slide6.xml" Id="R3a8bbe3459cd41b7" /><Relationship Type="http://schemas.openxmlformats.org/officeDocument/2006/relationships/slide" Target="/ppt/slides/slide7.xml" Id="Rf5118e126f22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9a3b7901b4f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647b6f5c34655" /><Relationship Type="http://schemas.openxmlformats.org/officeDocument/2006/relationships/theme" Target="/ppt/slideMasters/theme/theme1.xml" Id="R905d27068f4f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4647b6f5c3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e65f31cca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2b9c354be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4b8be0e1740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5cd60c78e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ea6d836a440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d9eeb23e0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d306cea82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