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8db61394e14b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968c66ad3a44b5"/>
  </p:sldMasterIdLst>
  <p:sldIdLst>
    <p:sldId xmlns:r="http://schemas.openxmlformats.org/officeDocument/2006/relationships" id="256" r:id="R7666813b099e425c"/>
    <p:sldId xmlns:r="http://schemas.openxmlformats.org/officeDocument/2006/relationships" id="257" r:id="Rfcf3bd2bcd284828"/>
    <p:sldId xmlns:r="http://schemas.openxmlformats.org/officeDocument/2006/relationships" id="258" r:id="R9a2354ee39c24828"/>
    <p:sldId xmlns:r="http://schemas.openxmlformats.org/officeDocument/2006/relationships" id="259" r:id="Ra45c43d8775e496f"/>
    <p:sldId xmlns:r="http://schemas.openxmlformats.org/officeDocument/2006/relationships" id="260" r:id="R34782698afe54ab8"/>
    <p:sldId xmlns:r="http://schemas.openxmlformats.org/officeDocument/2006/relationships" id="261" r:id="Reee1337f24ed46c6"/>
    <p:sldId xmlns:r="http://schemas.openxmlformats.org/officeDocument/2006/relationships" id="262" r:id="R6217773d737641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68c66ad3a44b5" /><Relationship Type="http://schemas.openxmlformats.org/officeDocument/2006/relationships/slide" Target="/ppt/slides/slide1.xml" Id="R7666813b099e425c" /><Relationship Type="http://schemas.openxmlformats.org/officeDocument/2006/relationships/slide" Target="/ppt/slides/slide2.xml" Id="Rfcf3bd2bcd284828" /><Relationship Type="http://schemas.openxmlformats.org/officeDocument/2006/relationships/slide" Target="/ppt/slides/slide3.xml" Id="R9a2354ee39c24828" /><Relationship Type="http://schemas.openxmlformats.org/officeDocument/2006/relationships/slide" Target="/ppt/slides/slide4.xml" Id="Ra45c43d8775e496f" /><Relationship Type="http://schemas.openxmlformats.org/officeDocument/2006/relationships/slide" Target="/ppt/slides/slide5.xml" Id="R34782698afe54ab8" /><Relationship Type="http://schemas.openxmlformats.org/officeDocument/2006/relationships/slide" Target="/ppt/slides/slide6.xml" Id="Reee1337f24ed46c6" /><Relationship Type="http://schemas.openxmlformats.org/officeDocument/2006/relationships/slide" Target="/ppt/slides/slide7.xml" Id="R6217773d737641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bdeeba891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bd0252eb843cf" /><Relationship Type="http://schemas.openxmlformats.org/officeDocument/2006/relationships/theme" Target="/ppt/slideMasters/theme/theme1.xml" Id="R7fe7784cabfc43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ebd0252eb843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b14b776df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febea34a4f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e729945be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a45fa696f4f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21b8f7c0f4f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2f6dbb2204c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042546530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TOPCO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1 688 426 000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1 696 785 000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1) AB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2) AB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1) AB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SUMMA EQUITY FUND 1 (NO. 2) AB  –  12,2 %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SUMMA EQUITY FUND I (NO. 1) AB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2) AB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920 039 987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