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c432490544e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7d735634204815"/>
  </p:sldMasterIdLst>
  <p:sldIdLst>
    <p:sldId xmlns:r="http://schemas.openxmlformats.org/officeDocument/2006/relationships" id="256" r:id="R1a2e0f57a1814b19"/>
    <p:sldId xmlns:r="http://schemas.openxmlformats.org/officeDocument/2006/relationships" id="257" r:id="Rfe5d6ef652b14b41"/>
    <p:sldId xmlns:r="http://schemas.openxmlformats.org/officeDocument/2006/relationships" id="258" r:id="R52db677768c14448"/>
    <p:sldId xmlns:r="http://schemas.openxmlformats.org/officeDocument/2006/relationships" id="259" r:id="R59e64979a7354381"/>
    <p:sldId xmlns:r="http://schemas.openxmlformats.org/officeDocument/2006/relationships" id="260" r:id="Ra6bbfc9027504412"/>
    <p:sldId xmlns:r="http://schemas.openxmlformats.org/officeDocument/2006/relationships" id="261" r:id="Rd2426635dc664bd3"/>
    <p:sldId xmlns:r="http://schemas.openxmlformats.org/officeDocument/2006/relationships" id="262" r:id="Rc5071ab519be48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d735634204815" /><Relationship Type="http://schemas.openxmlformats.org/officeDocument/2006/relationships/slide" Target="/ppt/slides/slide1.xml" Id="R1a2e0f57a1814b19" /><Relationship Type="http://schemas.openxmlformats.org/officeDocument/2006/relationships/slide" Target="/ppt/slides/slide2.xml" Id="Rfe5d6ef652b14b41" /><Relationship Type="http://schemas.openxmlformats.org/officeDocument/2006/relationships/slide" Target="/ppt/slides/slide3.xml" Id="R52db677768c14448" /><Relationship Type="http://schemas.openxmlformats.org/officeDocument/2006/relationships/slide" Target="/ppt/slides/slide4.xml" Id="R59e64979a7354381" /><Relationship Type="http://schemas.openxmlformats.org/officeDocument/2006/relationships/slide" Target="/ppt/slides/slide5.xml" Id="Ra6bbfc9027504412" /><Relationship Type="http://schemas.openxmlformats.org/officeDocument/2006/relationships/slide" Target="/ppt/slides/slide6.xml" Id="Rd2426635dc664bd3" /><Relationship Type="http://schemas.openxmlformats.org/officeDocument/2006/relationships/slide" Target="/ppt/slides/slide7.xml" Id="Rc5071ab519be48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1843b8d504b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53a1a211649fb" /><Relationship Type="http://schemas.openxmlformats.org/officeDocument/2006/relationships/theme" Target="/ppt/slideMasters/theme/theme1.xml" Id="R5c6de51b7b614a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153a1a211649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42edba83445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74ebface240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c59fe20f5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1a6b3c5ff42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5b4b1dc3342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80c481eea43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a4c70462841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NORIAN MANCO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NORIAN MANCO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171 209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59,2 %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BELSNES LARS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EKFELT JAY WIRIYA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ROY ARVE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JESSICA LINDGREN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Norian Topco AS, Stortingsgata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920 039 995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NORIAN MANCO AS</a:t>
            </a:r>
          </a:p>
        </p:txBody>
      </p:sp>
    </p:spTree>
  </p:cSld>
  <p:clrMapOvr>
    <a:masterClrMapping xmlns:a="http://schemas.openxmlformats.org/drawingml/2006/main"/>
  </p:clrMapOvr>
</p:sld>
</file>