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1b933d061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8a160cdca4850"/>
  </p:sldMasterIdLst>
  <p:sldIdLst>
    <p:sldId xmlns:r="http://schemas.openxmlformats.org/officeDocument/2006/relationships" id="256" r:id="Rfccbff4eb8bc4bd7"/>
    <p:sldId xmlns:r="http://schemas.openxmlformats.org/officeDocument/2006/relationships" id="257" r:id="Rcb109a94e11240e3"/>
    <p:sldId xmlns:r="http://schemas.openxmlformats.org/officeDocument/2006/relationships" id="258" r:id="Rb241d04d29b44cb6"/>
    <p:sldId xmlns:r="http://schemas.openxmlformats.org/officeDocument/2006/relationships" id="259" r:id="Rd454cdb15f1248b4"/>
    <p:sldId xmlns:r="http://schemas.openxmlformats.org/officeDocument/2006/relationships" id="260" r:id="Re4faaa4430ce4fdc"/>
    <p:sldId xmlns:r="http://schemas.openxmlformats.org/officeDocument/2006/relationships" id="261" r:id="R610c5647c7ce43b1"/>
    <p:sldId xmlns:r="http://schemas.openxmlformats.org/officeDocument/2006/relationships" id="262" r:id="Rd55eb7c0f8814d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8a160cdca4850" /><Relationship Type="http://schemas.openxmlformats.org/officeDocument/2006/relationships/slide" Target="/ppt/slides/slide1.xml" Id="Rfccbff4eb8bc4bd7" /><Relationship Type="http://schemas.openxmlformats.org/officeDocument/2006/relationships/slide" Target="/ppt/slides/slide2.xml" Id="Rcb109a94e11240e3" /><Relationship Type="http://schemas.openxmlformats.org/officeDocument/2006/relationships/slide" Target="/ppt/slides/slide3.xml" Id="Rb241d04d29b44cb6" /><Relationship Type="http://schemas.openxmlformats.org/officeDocument/2006/relationships/slide" Target="/ppt/slides/slide4.xml" Id="Rd454cdb15f1248b4" /><Relationship Type="http://schemas.openxmlformats.org/officeDocument/2006/relationships/slide" Target="/ppt/slides/slide5.xml" Id="Re4faaa4430ce4fdc" /><Relationship Type="http://schemas.openxmlformats.org/officeDocument/2006/relationships/slide" Target="/ppt/slides/slide6.xml" Id="R610c5647c7ce43b1" /><Relationship Type="http://schemas.openxmlformats.org/officeDocument/2006/relationships/slide" Target="/ppt/slides/slide7.xml" Id="Rd55eb7c0f8814d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11194d00e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34a28cd945e2" /><Relationship Type="http://schemas.openxmlformats.org/officeDocument/2006/relationships/theme" Target="/ppt/slideMasters/theme/theme1.xml" Id="R7fe607c6a25a48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f34a28cd9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7aa2cbe6b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7f7987ab4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80870b871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1fd56af2f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67a3049343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53feaae4b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b9dd0206a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Eikjevegen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