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5f2e68bfb0748a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9cc46c87131415c"/>
  </p:sldMasterIdLst>
  <p:sldIdLst>
    <p:sldId xmlns:r="http://schemas.openxmlformats.org/officeDocument/2006/relationships" id="256" r:id="R8acefa529b9a41d9"/>
    <p:sldId xmlns:r="http://schemas.openxmlformats.org/officeDocument/2006/relationships" id="257" r:id="R4cc3e5c223754824"/>
    <p:sldId xmlns:r="http://schemas.openxmlformats.org/officeDocument/2006/relationships" id="258" r:id="Raf59b8f118d546ce"/>
    <p:sldId xmlns:r="http://schemas.openxmlformats.org/officeDocument/2006/relationships" id="259" r:id="R2011b29a11ca4d23"/>
    <p:sldId xmlns:r="http://schemas.openxmlformats.org/officeDocument/2006/relationships" id="260" r:id="R62e36834142a43b8"/>
    <p:sldId xmlns:r="http://schemas.openxmlformats.org/officeDocument/2006/relationships" id="261" r:id="Rf376b9ec6409498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cc46c87131415c" /><Relationship Type="http://schemas.openxmlformats.org/officeDocument/2006/relationships/slide" Target="/ppt/slides/slide1.xml" Id="R8acefa529b9a41d9" /><Relationship Type="http://schemas.openxmlformats.org/officeDocument/2006/relationships/slide" Target="/ppt/slides/slide2.xml" Id="R4cc3e5c223754824" /><Relationship Type="http://schemas.openxmlformats.org/officeDocument/2006/relationships/slide" Target="/ppt/slides/slide3.xml" Id="Raf59b8f118d546ce" /><Relationship Type="http://schemas.openxmlformats.org/officeDocument/2006/relationships/slide" Target="/ppt/slides/slide4.xml" Id="R2011b29a11ca4d23" /><Relationship Type="http://schemas.openxmlformats.org/officeDocument/2006/relationships/slide" Target="/ppt/slides/slide5.xml" Id="R62e36834142a43b8" /><Relationship Type="http://schemas.openxmlformats.org/officeDocument/2006/relationships/slide" Target="/ppt/slides/slide6.xml" Id="Rf376b9ec6409498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8a80e7101547a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91dc5602e94e6a" /><Relationship Type="http://schemas.openxmlformats.org/officeDocument/2006/relationships/theme" Target="/ppt/slideMasters/theme/theme1.xml" Id="R5c25023d3e5846d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d91dc5602e94e6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2eb1fd5ca14ce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63c975429a443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9aca79c7e042c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cfd20263084dd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b390ab36c9415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52fceb58ff49b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TORILD GJESVIK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TORILD GJESVIK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TORILD GJESVIK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TORILD GJESVIK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TORILD GJESVIK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TORILD GJESVIK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−69 583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2 540 338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37 239 352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37 291 873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TORILD GJESVIK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Korsgata 22A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0551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920 063 136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TORILD GJESVIK HOLDING AS</a:t>
            </a:r>
          </a:p>
        </p:txBody>
      </p:sp>
    </p:spTree>
  </p:cSld>
  <p:clrMapOvr>
    <a:masterClrMapping xmlns:a="http://schemas.openxmlformats.org/drawingml/2006/main"/>
  </p:clrMapOvr>
</p:sld>
</file>