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46e362f8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fda6f848e4163"/>
  </p:sldMasterIdLst>
  <p:sldIdLst>
    <p:sldId xmlns:r="http://schemas.openxmlformats.org/officeDocument/2006/relationships" id="256" r:id="R4b4c64249d04400b"/>
    <p:sldId xmlns:r="http://schemas.openxmlformats.org/officeDocument/2006/relationships" id="257" r:id="Rc0f3bdd32652491e"/>
    <p:sldId xmlns:r="http://schemas.openxmlformats.org/officeDocument/2006/relationships" id="258" r:id="R8b6daf1c49c2454f"/>
    <p:sldId xmlns:r="http://schemas.openxmlformats.org/officeDocument/2006/relationships" id="259" r:id="R3c061b86ebb145ef"/>
    <p:sldId xmlns:r="http://schemas.openxmlformats.org/officeDocument/2006/relationships" id="260" r:id="R9037b34fb4054eef"/>
    <p:sldId xmlns:r="http://schemas.openxmlformats.org/officeDocument/2006/relationships" id="261" r:id="Rf18f058baaf4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fda6f848e4163" /><Relationship Type="http://schemas.openxmlformats.org/officeDocument/2006/relationships/slide" Target="/ppt/slides/slide1.xml" Id="R4b4c64249d04400b" /><Relationship Type="http://schemas.openxmlformats.org/officeDocument/2006/relationships/slide" Target="/ppt/slides/slide2.xml" Id="Rc0f3bdd32652491e" /><Relationship Type="http://schemas.openxmlformats.org/officeDocument/2006/relationships/slide" Target="/ppt/slides/slide3.xml" Id="R8b6daf1c49c2454f" /><Relationship Type="http://schemas.openxmlformats.org/officeDocument/2006/relationships/slide" Target="/ppt/slides/slide4.xml" Id="R3c061b86ebb145ef" /><Relationship Type="http://schemas.openxmlformats.org/officeDocument/2006/relationships/slide" Target="/ppt/slides/slide5.xml" Id="R9037b34fb4054eef" /><Relationship Type="http://schemas.openxmlformats.org/officeDocument/2006/relationships/slide" Target="/ppt/slides/slide6.xml" Id="Rf18f058baaf4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1821f6043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175e5c2f84cb3" /><Relationship Type="http://schemas.openxmlformats.org/officeDocument/2006/relationships/theme" Target="/ppt/slideMasters/theme/theme1.xml" Id="Rfeeb507ef125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175e5c2f8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4effecd2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0da7a420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a4911183c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5d6ad458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7cdc5318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55bebbbf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