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78fe5b08e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3cd0994eb43c9"/>
  </p:sldMasterIdLst>
  <p:sldIdLst>
    <p:sldId xmlns:r="http://schemas.openxmlformats.org/officeDocument/2006/relationships" id="256" r:id="R4e1ebef2e9a7470c"/>
    <p:sldId xmlns:r="http://schemas.openxmlformats.org/officeDocument/2006/relationships" id="257" r:id="R7f4fc5fd822a4580"/>
    <p:sldId xmlns:r="http://schemas.openxmlformats.org/officeDocument/2006/relationships" id="258" r:id="R41ec1ac67052435b"/>
    <p:sldId xmlns:r="http://schemas.openxmlformats.org/officeDocument/2006/relationships" id="259" r:id="Rd24e101d59be4c3b"/>
    <p:sldId xmlns:r="http://schemas.openxmlformats.org/officeDocument/2006/relationships" id="260" r:id="R5cc6278e1fcc4682"/>
    <p:sldId xmlns:r="http://schemas.openxmlformats.org/officeDocument/2006/relationships" id="261" r:id="R61f2eb138b394760"/>
    <p:sldId xmlns:r="http://schemas.openxmlformats.org/officeDocument/2006/relationships" id="262" r:id="R7ee37cf0c15b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3cd0994eb43c9" /><Relationship Type="http://schemas.openxmlformats.org/officeDocument/2006/relationships/slide" Target="/ppt/slides/slide1.xml" Id="R4e1ebef2e9a7470c" /><Relationship Type="http://schemas.openxmlformats.org/officeDocument/2006/relationships/slide" Target="/ppt/slides/slide2.xml" Id="R7f4fc5fd822a4580" /><Relationship Type="http://schemas.openxmlformats.org/officeDocument/2006/relationships/slide" Target="/ppt/slides/slide3.xml" Id="R41ec1ac67052435b" /><Relationship Type="http://schemas.openxmlformats.org/officeDocument/2006/relationships/slide" Target="/ppt/slides/slide4.xml" Id="Rd24e101d59be4c3b" /><Relationship Type="http://schemas.openxmlformats.org/officeDocument/2006/relationships/slide" Target="/ppt/slides/slide5.xml" Id="R5cc6278e1fcc4682" /><Relationship Type="http://schemas.openxmlformats.org/officeDocument/2006/relationships/slide" Target="/ppt/slides/slide6.xml" Id="R61f2eb138b394760" /><Relationship Type="http://schemas.openxmlformats.org/officeDocument/2006/relationships/slide" Target="/ppt/slides/slide7.xml" Id="R7ee37cf0c15b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356bba59e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02111ded4520" /><Relationship Type="http://schemas.openxmlformats.org/officeDocument/2006/relationships/theme" Target="/ppt/slideMasters/theme/theme1.xml" Id="R316987930a17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e02111ded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b041bbb2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82917c17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a2183c35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cfc4fbf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65404571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184140d9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4822f228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17 244 140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164 127 918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231 532 703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 HOLDING AS  –  95,8 %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MITHASSEL HÅKON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920 121 349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