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549255b4042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baeb0a47714940"/>
  </p:sldMasterIdLst>
  <p:sldIdLst>
    <p:sldId xmlns:r="http://schemas.openxmlformats.org/officeDocument/2006/relationships" id="256" r:id="R55d85828814f4db5"/>
    <p:sldId xmlns:r="http://schemas.openxmlformats.org/officeDocument/2006/relationships" id="257" r:id="R668355a322894d83"/>
    <p:sldId xmlns:r="http://schemas.openxmlformats.org/officeDocument/2006/relationships" id="258" r:id="R92235963ffe84ba6"/>
    <p:sldId xmlns:r="http://schemas.openxmlformats.org/officeDocument/2006/relationships" id="259" r:id="R5582349ab20b4a0b"/>
    <p:sldId xmlns:r="http://schemas.openxmlformats.org/officeDocument/2006/relationships" id="260" r:id="R3906ad36e01c4f3d"/>
    <p:sldId xmlns:r="http://schemas.openxmlformats.org/officeDocument/2006/relationships" id="261" r:id="R15db2fd778b04179"/>
    <p:sldId xmlns:r="http://schemas.openxmlformats.org/officeDocument/2006/relationships" id="262" r:id="Raaee0261e5d340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aeb0a47714940" /><Relationship Type="http://schemas.openxmlformats.org/officeDocument/2006/relationships/slide" Target="/ppt/slides/slide1.xml" Id="R55d85828814f4db5" /><Relationship Type="http://schemas.openxmlformats.org/officeDocument/2006/relationships/slide" Target="/ppt/slides/slide2.xml" Id="R668355a322894d83" /><Relationship Type="http://schemas.openxmlformats.org/officeDocument/2006/relationships/slide" Target="/ppt/slides/slide3.xml" Id="R92235963ffe84ba6" /><Relationship Type="http://schemas.openxmlformats.org/officeDocument/2006/relationships/slide" Target="/ppt/slides/slide4.xml" Id="R5582349ab20b4a0b" /><Relationship Type="http://schemas.openxmlformats.org/officeDocument/2006/relationships/slide" Target="/ppt/slides/slide5.xml" Id="R3906ad36e01c4f3d" /><Relationship Type="http://schemas.openxmlformats.org/officeDocument/2006/relationships/slide" Target="/ppt/slides/slide6.xml" Id="R15db2fd778b04179" /><Relationship Type="http://schemas.openxmlformats.org/officeDocument/2006/relationships/slide" Target="/ppt/slides/slide7.xml" Id="Raaee0261e5d340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56a9000a4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e2da6e47242ea" /><Relationship Type="http://schemas.openxmlformats.org/officeDocument/2006/relationships/theme" Target="/ppt/slideMasters/theme/theme1.xml" Id="Rdfc0da9b2c9e40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0e2da6e47242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828248b8746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56acf75fd44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c98cef2044f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e870f39d3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85a84bc304e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82c2ca42540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80ffe01b847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35 723 093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298 322 570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304 981 314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LÆRDAL INGRID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Tanke Svilands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HOLDING AS</a:t>
            </a:r>
          </a:p>
        </p:txBody>
      </p:sp>
    </p:spTree>
  </p:cSld>
  <p:clrMapOvr>
    <a:masterClrMapping xmlns:a="http://schemas.openxmlformats.org/drawingml/2006/main"/>
  </p:clrMapOvr>
</p:sld>
</file>