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e8adf9f8c47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cbf1d555945f8"/>
  </p:sldMasterIdLst>
  <p:sldIdLst>
    <p:sldId xmlns:r="http://schemas.openxmlformats.org/officeDocument/2006/relationships" id="256" r:id="Rac3a2a5a33684815"/>
    <p:sldId xmlns:r="http://schemas.openxmlformats.org/officeDocument/2006/relationships" id="257" r:id="R308f56d4bbd84b7c"/>
    <p:sldId xmlns:r="http://schemas.openxmlformats.org/officeDocument/2006/relationships" id="258" r:id="R1f083fe0c2854a92"/>
    <p:sldId xmlns:r="http://schemas.openxmlformats.org/officeDocument/2006/relationships" id="259" r:id="R665c2cfbfecd434d"/>
    <p:sldId xmlns:r="http://schemas.openxmlformats.org/officeDocument/2006/relationships" id="260" r:id="R2fa8335dc47d4032"/>
    <p:sldId xmlns:r="http://schemas.openxmlformats.org/officeDocument/2006/relationships" id="261" r:id="R6e27264459324d35"/>
    <p:sldId xmlns:r="http://schemas.openxmlformats.org/officeDocument/2006/relationships" id="262" r:id="R5181603b2227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cbf1d555945f8" /><Relationship Type="http://schemas.openxmlformats.org/officeDocument/2006/relationships/slide" Target="/ppt/slides/slide1.xml" Id="Rac3a2a5a33684815" /><Relationship Type="http://schemas.openxmlformats.org/officeDocument/2006/relationships/slide" Target="/ppt/slides/slide2.xml" Id="R308f56d4bbd84b7c" /><Relationship Type="http://schemas.openxmlformats.org/officeDocument/2006/relationships/slide" Target="/ppt/slides/slide3.xml" Id="R1f083fe0c2854a92" /><Relationship Type="http://schemas.openxmlformats.org/officeDocument/2006/relationships/slide" Target="/ppt/slides/slide4.xml" Id="R665c2cfbfecd434d" /><Relationship Type="http://schemas.openxmlformats.org/officeDocument/2006/relationships/slide" Target="/ppt/slides/slide5.xml" Id="R2fa8335dc47d4032" /><Relationship Type="http://schemas.openxmlformats.org/officeDocument/2006/relationships/slide" Target="/ppt/slides/slide6.xml" Id="R6e27264459324d35" /><Relationship Type="http://schemas.openxmlformats.org/officeDocument/2006/relationships/slide" Target="/ppt/slides/slide7.xml" Id="R5181603b2227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0250ae7ab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7007d3edd4598" /><Relationship Type="http://schemas.openxmlformats.org/officeDocument/2006/relationships/theme" Target="/ppt/slideMasters/theme/theme1.xml" Id="Ra690701ffd93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7007d3edd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f049a78b5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51b0a83c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63274ff9a40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0d8e86b6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50418a22e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de82decdc45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ccc1c5486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LÆRDAL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LÆRDAL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35 577 642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292 332 416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301 798 355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LÆRDAL HANNE KRISTIN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Tanke Svilands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920 134 440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LÆRDAL HOLDING AS</a:t>
            </a:r>
          </a:p>
        </p:txBody>
      </p:sp>
    </p:spTree>
  </p:cSld>
  <p:clrMapOvr>
    <a:masterClrMapping xmlns:a="http://schemas.openxmlformats.org/drawingml/2006/main"/>
  </p:clrMapOvr>
</p:sld>
</file>