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a603584fb2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14f07548d49b0"/>
  </p:sldMasterIdLst>
  <p:sldIdLst>
    <p:sldId xmlns:r="http://schemas.openxmlformats.org/officeDocument/2006/relationships" id="256" r:id="R464d3903ed1647b1"/>
    <p:sldId xmlns:r="http://schemas.openxmlformats.org/officeDocument/2006/relationships" id="257" r:id="R06fa2d0e4e1b4cb3"/>
    <p:sldId xmlns:r="http://schemas.openxmlformats.org/officeDocument/2006/relationships" id="258" r:id="Rebf2d2d8cfdb4c63"/>
    <p:sldId xmlns:r="http://schemas.openxmlformats.org/officeDocument/2006/relationships" id="259" r:id="R9890c9b4314842a5"/>
    <p:sldId xmlns:r="http://schemas.openxmlformats.org/officeDocument/2006/relationships" id="260" r:id="Rc15c823df2704d6e"/>
    <p:sldId xmlns:r="http://schemas.openxmlformats.org/officeDocument/2006/relationships" id="261" r:id="R49c5aeccf80b4780"/>
    <p:sldId xmlns:r="http://schemas.openxmlformats.org/officeDocument/2006/relationships" id="262" r:id="R7179fdfd7e39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14f07548d49b0" /><Relationship Type="http://schemas.openxmlformats.org/officeDocument/2006/relationships/slide" Target="/ppt/slides/slide1.xml" Id="R464d3903ed1647b1" /><Relationship Type="http://schemas.openxmlformats.org/officeDocument/2006/relationships/slide" Target="/ppt/slides/slide2.xml" Id="R06fa2d0e4e1b4cb3" /><Relationship Type="http://schemas.openxmlformats.org/officeDocument/2006/relationships/slide" Target="/ppt/slides/slide3.xml" Id="Rebf2d2d8cfdb4c63" /><Relationship Type="http://schemas.openxmlformats.org/officeDocument/2006/relationships/slide" Target="/ppt/slides/slide4.xml" Id="R9890c9b4314842a5" /><Relationship Type="http://schemas.openxmlformats.org/officeDocument/2006/relationships/slide" Target="/ppt/slides/slide5.xml" Id="Rc15c823df2704d6e" /><Relationship Type="http://schemas.openxmlformats.org/officeDocument/2006/relationships/slide" Target="/ppt/slides/slide6.xml" Id="R49c5aeccf80b4780" /><Relationship Type="http://schemas.openxmlformats.org/officeDocument/2006/relationships/slide" Target="/ppt/slides/slide7.xml" Id="R7179fdfd7e39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6e888ead8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8179b840a47ea" /><Relationship Type="http://schemas.openxmlformats.org/officeDocument/2006/relationships/theme" Target="/ppt/slideMasters/theme/theme1.xml" Id="Ra5e91ea60989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08179b840a47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a3cb185e9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2192ee0d347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0be7d3cb4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d4a98cbee4b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91b71adf84a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6c6ea2ed24c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9e0b9a60b48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TARE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KNUT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920 137 814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TARE INVEST AS</a:t>
            </a:r>
          </a:p>
        </p:txBody>
      </p:sp>
    </p:spTree>
  </p:cSld>
  <p:clrMapOvr>
    <a:masterClrMapping xmlns:a="http://schemas.openxmlformats.org/drawingml/2006/main"/>
  </p:clrMapOvr>
</p:sld>
</file>