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0fe10c5de74c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cd82c9eaa9420b"/>
  </p:sldMasterIdLst>
  <p:sldIdLst>
    <p:sldId xmlns:r="http://schemas.openxmlformats.org/officeDocument/2006/relationships" id="256" r:id="R5f7158e95bb94db8"/>
    <p:sldId xmlns:r="http://schemas.openxmlformats.org/officeDocument/2006/relationships" id="257" r:id="R0b8a989cbaf042ac"/>
    <p:sldId xmlns:r="http://schemas.openxmlformats.org/officeDocument/2006/relationships" id="258" r:id="R8e204b66badb4644"/>
    <p:sldId xmlns:r="http://schemas.openxmlformats.org/officeDocument/2006/relationships" id="259" r:id="R6e0072a6cfaa4cca"/>
    <p:sldId xmlns:r="http://schemas.openxmlformats.org/officeDocument/2006/relationships" id="260" r:id="Rb9ded5dfbd92460b"/>
    <p:sldId xmlns:r="http://schemas.openxmlformats.org/officeDocument/2006/relationships" id="261" r:id="Raf9ec00d25044b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cd82c9eaa9420b" /><Relationship Type="http://schemas.openxmlformats.org/officeDocument/2006/relationships/slide" Target="/ppt/slides/slide1.xml" Id="R5f7158e95bb94db8" /><Relationship Type="http://schemas.openxmlformats.org/officeDocument/2006/relationships/slide" Target="/ppt/slides/slide2.xml" Id="R0b8a989cbaf042ac" /><Relationship Type="http://schemas.openxmlformats.org/officeDocument/2006/relationships/slide" Target="/ppt/slides/slide3.xml" Id="R8e204b66badb4644" /><Relationship Type="http://schemas.openxmlformats.org/officeDocument/2006/relationships/slide" Target="/ppt/slides/slide4.xml" Id="R6e0072a6cfaa4cca" /><Relationship Type="http://schemas.openxmlformats.org/officeDocument/2006/relationships/slide" Target="/ppt/slides/slide5.xml" Id="Rb9ded5dfbd92460b" /><Relationship Type="http://schemas.openxmlformats.org/officeDocument/2006/relationships/slide" Target="/ppt/slides/slide6.xml" Id="Raf9ec00d25044b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f72aa1ba1049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a47dbf97a4f6d" /><Relationship Type="http://schemas.openxmlformats.org/officeDocument/2006/relationships/theme" Target="/ppt/slideMasters/theme/theme1.xml" Id="Rd3a368fa730a47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7a47dbf97a4f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2113b8dce46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3d7e7481d40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5527b29d845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d15b495ee4a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ed632936243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1706f625342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