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0c761deec241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9558843c614b0d"/>
  </p:sldMasterIdLst>
  <p:sldIdLst>
    <p:sldId xmlns:r="http://schemas.openxmlformats.org/officeDocument/2006/relationships" id="256" r:id="Rbe8cb9184bbd4dca"/>
    <p:sldId xmlns:r="http://schemas.openxmlformats.org/officeDocument/2006/relationships" id="257" r:id="Rc522827d188640a5"/>
    <p:sldId xmlns:r="http://schemas.openxmlformats.org/officeDocument/2006/relationships" id="258" r:id="Rf95ca0ddc1da4be9"/>
    <p:sldId xmlns:r="http://schemas.openxmlformats.org/officeDocument/2006/relationships" id="259" r:id="Rf0fbd0c64e0448e3"/>
    <p:sldId xmlns:r="http://schemas.openxmlformats.org/officeDocument/2006/relationships" id="260" r:id="Ra752378187694e24"/>
    <p:sldId xmlns:r="http://schemas.openxmlformats.org/officeDocument/2006/relationships" id="261" r:id="R7c79ea1a79cf41ba"/>
    <p:sldId xmlns:r="http://schemas.openxmlformats.org/officeDocument/2006/relationships" id="262" r:id="R11ac381586e34f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9558843c614b0d" /><Relationship Type="http://schemas.openxmlformats.org/officeDocument/2006/relationships/slide" Target="/ppt/slides/slide1.xml" Id="Rbe8cb9184bbd4dca" /><Relationship Type="http://schemas.openxmlformats.org/officeDocument/2006/relationships/slide" Target="/ppt/slides/slide2.xml" Id="Rc522827d188640a5" /><Relationship Type="http://schemas.openxmlformats.org/officeDocument/2006/relationships/slide" Target="/ppt/slides/slide3.xml" Id="Rf95ca0ddc1da4be9" /><Relationship Type="http://schemas.openxmlformats.org/officeDocument/2006/relationships/slide" Target="/ppt/slides/slide4.xml" Id="Rf0fbd0c64e0448e3" /><Relationship Type="http://schemas.openxmlformats.org/officeDocument/2006/relationships/slide" Target="/ppt/slides/slide5.xml" Id="Ra752378187694e24" /><Relationship Type="http://schemas.openxmlformats.org/officeDocument/2006/relationships/slide" Target="/ppt/slides/slide6.xml" Id="R7c79ea1a79cf41ba" /><Relationship Type="http://schemas.openxmlformats.org/officeDocument/2006/relationships/slide" Target="/ppt/slides/slide7.xml" Id="R11ac381586e34f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b80f7ccb3e43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80d8726fc48b1" /><Relationship Type="http://schemas.openxmlformats.org/officeDocument/2006/relationships/theme" Target="/ppt/slideMasters/theme/theme1.xml" Id="R91fa3bb6d0ea43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c80d8726fc48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22078af084f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391f5e3504d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0369918dd4e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72f9ed7cc4b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8c20888ff4d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b8a799bc44f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5f27e887d4b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KROKEN FAMILIESELSKAP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46 932 669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47 844 541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35,6 %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ARVE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STEINAR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10,6 %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