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2bc6d9670048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9ff999a3c34177"/>
  </p:sldMasterIdLst>
  <p:sldIdLst>
    <p:sldId xmlns:r="http://schemas.openxmlformats.org/officeDocument/2006/relationships" id="256" r:id="R5f7ac78e9cb3412a"/>
    <p:sldId xmlns:r="http://schemas.openxmlformats.org/officeDocument/2006/relationships" id="257" r:id="R519fb7130d4847b2"/>
    <p:sldId xmlns:r="http://schemas.openxmlformats.org/officeDocument/2006/relationships" id="258" r:id="R00e87a88d5d3418c"/>
    <p:sldId xmlns:r="http://schemas.openxmlformats.org/officeDocument/2006/relationships" id="259" r:id="Re64d438e10a34f96"/>
    <p:sldId xmlns:r="http://schemas.openxmlformats.org/officeDocument/2006/relationships" id="260" r:id="Rf046163442ba484f"/>
    <p:sldId xmlns:r="http://schemas.openxmlformats.org/officeDocument/2006/relationships" id="261" r:id="R60dbc76937154e65"/>
    <p:sldId xmlns:r="http://schemas.openxmlformats.org/officeDocument/2006/relationships" id="262" r:id="R13102ab7606b48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9ff999a3c34177" /><Relationship Type="http://schemas.openxmlformats.org/officeDocument/2006/relationships/slide" Target="/ppt/slides/slide1.xml" Id="R5f7ac78e9cb3412a" /><Relationship Type="http://schemas.openxmlformats.org/officeDocument/2006/relationships/slide" Target="/ppt/slides/slide2.xml" Id="R519fb7130d4847b2" /><Relationship Type="http://schemas.openxmlformats.org/officeDocument/2006/relationships/slide" Target="/ppt/slides/slide3.xml" Id="R00e87a88d5d3418c" /><Relationship Type="http://schemas.openxmlformats.org/officeDocument/2006/relationships/slide" Target="/ppt/slides/slide4.xml" Id="Re64d438e10a34f96" /><Relationship Type="http://schemas.openxmlformats.org/officeDocument/2006/relationships/slide" Target="/ppt/slides/slide5.xml" Id="Rf046163442ba484f" /><Relationship Type="http://schemas.openxmlformats.org/officeDocument/2006/relationships/slide" Target="/ppt/slides/slide6.xml" Id="R60dbc76937154e65" /><Relationship Type="http://schemas.openxmlformats.org/officeDocument/2006/relationships/slide" Target="/ppt/slides/slide7.xml" Id="R13102ab7606b48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cf7c12b80341e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e13cd868184a0e" /><Relationship Type="http://schemas.openxmlformats.org/officeDocument/2006/relationships/theme" Target="/ppt/slideMasters/theme/theme1.xml" Id="R398c1e8ca9fd47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e13cd868184a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9c31847cae41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4cd506f46e44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84c25a231b48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6dc4b741fd42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b4eb7fb91440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4e239b03ec42b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3cf26b432047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ABG SUNDAL COLLIER FINANCE &amp; ADVISORY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FINANCE &amp;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ABG SUNDAL COLLIER FINANCE &amp; ADVISORY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FINANCE &amp;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FINANCE &amp;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FINANCE &amp;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7 408 940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4 406 077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3 284 920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459 099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7 993 155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FINANCE &amp;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ABG SUNDAL COLLIER HOLDING ASA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FINANCE &amp;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920 146 813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FINANCE &amp; ADVISORY AS</a:t>
            </a:r>
          </a:p>
        </p:txBody>
      </p:sp>
    </p:spTree>
  </p:cSld>
  <p:clrMapOvr>
    <a:masterClrMapping xmlns:a="http://schemas.openxmlformats.org/drawingml/2006/main"/>
  </p:clrMapOvr>
</p:sld>
</file>