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e76c8d671649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0af164296d43ea"/>
  </p:sldMasterIdLst>
  <p:sldIdLst>
    <p:sldId xmlns:r="http://schemas.openxmlformats.org/officeDocument/2006/relationships" id="256" r:id="R58cc7fbae525420f"/>
    <p:sldId xmlns:r="http://schemas.openxmlformats.org/officeDocument/2006/relationships" id="257" r:id="Ra7e4308f32ac46a6"/>
    <p:sldId xmlns:r="http://schemas.openxmlformats.org/officeDocument/2006/relationships" id="258" r:id="R835f018f6d314ea4"/>
    <p:sldId xmlns:r="http://schemas.openxmlformats.org/officeDocument/2006/relationships" id="259" r:id="R8576d659c43f4585"/>
    <p:sldId xmlns:r="http://schemas.openxmlformats.org/officeDocument/2006/relationships" id="260" r:id="Re8c66cab1cf546a4"/>
    <p:sldId xmlns:r="http://schemas.openxmlformats.org/officeDocument/2006/relationships" id="261" r:id="R2c15f78e09cb430f"/>
    <p:sldId xmlns:r="http://schemas.openxmlformats.org/officeDocument/2006/relationships" id="262" r:id="Rbd2ce1f9a7b945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0af164296d43ea" /><Relationship Type="http://schemas.openxmlformats.org/officeDocument/2006/relationships/slide" Target="/ppt/slides/slide1.xml" Id="R58cc7fbae525420f" /><Relationship Type="http://schemas.openxmlformats.org/officeDocument/2006/relationships/slide" Target="/ppt/slides/slide2.xml" Id="Ra7e4308f32ac46a6" /><Relationship Type="http://schemas.openxmlformats.org/officeDocument/2006/relationships/slide" Target="/ppt/slides/slide3.xml" Id="R835f018f6d314ea4" /><Relationship Type="http://schemas.openxmlformats.org/officeDocument/2006/relationships/slide" Target="/ppt/slides/slide4.xml" Id="R8576d659c43f4585" /><Relationship Type="http://schemas.openxmlformats.org/officeDocument/2006/relationships/slide" Target="/ppt/slides/slide5.xml" Id="Re8c66cab1cf546a4" /><Relationship Type="http://schemas.openxmlformats.org/officeDocument/2006/relationships/slide" Target="/ppt/slides/slide6.xml" Id="R2c15f78e09cb430f" /><Relationship Type="http://schemas.openxmlformats.org/officeDocument/2006/relationships/slide" Target="/ppt/slides/slide7.xml" Id="Rbd2ce1f9a7b945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c77e1acbff4c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e8a6894da433c" /><Relationship Type="http://schemas.openxmlformats.org/officeDocument/2006/relationships/theme" Target="/ppt/slideMasters/theme/theme1.xml" Id="Rc6d2595f541c4a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ae8a6894da43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95b2b062845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73d6c382143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708fbf13641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50ac2be1b4f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ab05a47894d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3dc60df874a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8573c31a843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GENS INVEST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−287 554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14 061 973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167 156 932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177 281 137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GEIR NORMANN  –  25,3 %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ELINE FROHOLDT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NORA FROHOLDT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SONDRE NORMANN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ELINE FROHOLDT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NORA FROHOLDT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Bærumsveien 375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