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5aad04d22141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9e644c1ddc4dc2"/>
  </p:sldMasterIdLst>
  <p:sldIdLst>
    <p:sldId xmlns:r="http://schemas.openxmlformats.org/officeDocument/2006/relationships" id="256" r:id="R45be62f93164403c"/>
    <p:sldId xmlns:r="http://schemas.openxmlformats.org/officeDocument/2006/relationships" id="257" r:id="R00224312c2aa47e5"/>
    <p:sldId xmlns:r="http://schemas.openxmlformats.org/officeDocument/2006/relationships" id="258" r:id="Rd78e58dc1125411e"/>
    <p:sldId xmlns:r="http://schemas.openxmlformats.org/officeDocument/2006/relationships" id="259" r:id="Rd964260cd8da4efd"/>
    <p:sldId xmlns:r="http://schemas.openxmlformats.org/officeDocument/2006/relationships" id="260" r:id="R91598276c3a14c46"/>
    <p:sldId xmlns:r="http://schemas.openxmlformats.org/officeDocument/2006/relationships" id="261" r:id="R6a04b236901b45d7"/>
    <p:sldId xmlns:r="http://schemas.openxmlformats.org/officeDocument/2006/relationships" id="262" r:id="Ra4d91039c4cb49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9e644c1ddc4dc2" /><Relationship Type="http://schemas.openxmlformats.org/officeDocument/2006/relationships/slide" Target="/ppt/slides/slide1.xml" Id="R45be62f93164403c" /><Relationship Type="http://schemas.openxmlformats.org/officeDocument/2006/relationships/slide" Target="/ppt/slides/slide2.xml" Id="R00224312c2aa47e5" /><Relationship Type="http://schemas.openxmlformats.org/officeDocument/2006/relationships/slide" Target="/ppt/slides/slide3.xml" Id="Rd78e58dc1125411e" /><Relationship Type="http://schemas.openxmlformats.org/officeDocument/2006/relationships/slide" Target="/ppt/slides/slide4.xml" Id="Rd964260cd8da4efd" /><Relationship Type="http://schemas.openxmlformats.org/officeDocument/2006/relationships/slide" Target="/ppt/slides/slide5.xml" Id="R91598276c3a14c46" /><Relationship Type="http://schemas.openxmlformats.org/officeDocument/2006/relationships/slide" Target="/ppt/slides/slide6.xml" Id="R6a04b236901b45d7" /><Relationship Type="http://schemas.openxmlformats.org/officeDocument/2006/relationships/slide" Target="/ppt/slides/slide7.xml" Id="Ra4d91039c4cb49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7e4038e30847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03e764d8294d87" /><Relationship Type="http://schemas.openxmlformats.org/officeDocument/2006/relationships/theme" Target="/ppt/slideMasters/theme/theme1.xml" Id="Re0d178ec57714e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03e764d8294d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ce10783acf4e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bcc4ab279442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09c00a591d4a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a5cd96726f45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01f9b03ef44ff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d84b0ffa2f403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666f2a379041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FINNMARKBYGGKONTROLL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FINNMARKBYGGKONTROLL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FINNMARKBYGGKONTROLL AS ble etablert [år] og holder til i Alta.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FINNMARKBYGGKONTROLL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FINNMARKBYGGKONTROLL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FINNMARKBYGGKONTROLL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1 187 335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73 010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64 217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309 831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492 466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FINNMARKBYGGKONTROLL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BIRGER ALEKSANDER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PAULSEN THOMAS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FINNMARKBYGGKONTROLL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Finnmarkbyggkontroll AS, Aspelia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9517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920 162 517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FINNMARKBYGGKONTROLL AS</a:t>
            </a:r>
          </a:p>
        </p:txBody>
      </p:sp>
    </p:spTree>
  </p:cSld>
  <p:clrMapOvr>
    <a:masterClrMapping xmlns:a="http://schemas.openxmlformats.org/drawingml/2006/main"/>
  </p:clrMapOvr>
</p:sld>
</file>