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f6b266006e43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67ae7d83064521"/>
  </p:sldMasterIdLst>
  <p:sldIdLst>
    <p:sldId xmlns:r="http://schemas.openxmlformats.org/officeDocument/2006/relationships" id="256" r:id="R198d383160434c3a"/>
    <p:sldId xmlns:r="http://schemas.openxmlformats.org/officeDocument/2006/relationships" id="257" r:id="R5b2f666ad77d4387"/>
    <p:sldId xmlns:r="http://schemas.openxmlformats.org/officeDocument/2006/relationships" id="258" r:id="R70c62da9147d41f1"/>
    <p:sldId xmlns:r="http://schemas.openxmlformats.org/officeDocument/2006/relationships" id="259" r:id="Rabb5235e2bf14563"/>
    <p:sldId xmlns:r="http://schemas.openxmlformats.org/officeDocument/2006/relationships" id="260" r:id="Rba98564e93434ff8"/>
    <p:sldId xmlns:r="http://schemas.openxmlformats.org/officeDocument/2006/relationships" id="261" r:id="R23ef5f4c060f4960"/>
    <p:sldId xmlns:r="http://schemas.openxmlformats.org/officeDocument/2006/relationships" id="262" r:id="R819723e2f7b242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67ae7d83064521" /><Relationship Type="http://schemas.openxmlformats.org/officeDocument/2006/relationships/slide" Target="/ppt/slides/slide1.xml" Id="R198d383160434c3a" /><Relationship Type="http://schemas.openxmlformats.org/officeDocument/2006/relationships/slide" Target="/ppt/slides/slide2.xml" Id="R5b2f666ad77d4387" /><Relationship Type="http://schemas.openxmlformats.org/officeDocument/2006/relationships/slide" Target="/ppt/slides/slide3.xml" Id="R70c62da9147d41f1" /><Relationship Type="http://schemas.openxmlformats.org/officeDocument/2006/relationships/slide" Target="/ppt/slides/slide4.xml" Id="Rabb5235e2bf14563" /><Relationship Type="http://schemas.openxmlformats.org/officeDocument/2006/relationships/slide" Target="/ppt/slides/slide5.xml" Id="Rba98564e93434ff8" /><Relationship Type="http://schemas.openxmlformats.org/officeDocument/2006/relationships/slide" Target="/ppt/slides/slide6.xml" Id="R23ef5f4c060f4960" /><Relationship Type="http://schemas.openxmlformats.org/officeDocument/2006/relationships/slide" Target="/ppt/slides/slide7.xml" Id="R819723e2f7b242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b062fff7447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06829d2444ac4" /><Relationship Type="http://schemas.openxmlformats.org/officeDocument/2006/relationships/theme" Target="/ppt/slideMasters/theme/theme1.xml" Id="R2af0119c432145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306829d2444a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034680f724b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87600f4b34f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76cac6a9c4f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6a22e8e2141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a382ccd4341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3a10ac3804f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a3d92ee1249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PORTER SERVICE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PORTER SERVICE NORWAY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1 713 835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−213 496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−182 987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KINN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VIK-JOHNSEN MORTEN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920 238 513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