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bcf2679544e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b7adf5243e4c2a"/>
  </p:sldMasterIdLst>
  <p:sldIdLst>
    <p:sldId xmlns:r="http://schemas.openxmlformats.org/officeDocument/2006/relationships" id="256" r:id="R8904a7022eb640cd"/>
    <p:sldId xmlns:r="http://schemas.openxmlformats.org/officeDocument/2006/relationships" id="257" r:id="Re49000f64b3d4e47"/>
    <p:sldId xmlns:r="http://schemas.openxmlformats.org/officeDocument/2006/relationships" id="258" r:id="Re500a76de3504dcb"/>
    <p:sldId xmlns:r="http://schemas.openxmlformats.org/officeDocument/2006/relationships" id="259" r:id="Rfd208fce50a645ee"/>
    <p:sldId xmlns:r="http://schemas.openxmlformats.org/officeDocument/2006/relationships" id="260" r:id="R4ad7d4d677324c78"/>
    <p:sldId xmlns:r="http://schemas.openxmlformats.org/officeDocument/2006/relationships" id="261" r:id="Re73daa5809b0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7adf5243e4c2a" /><Relationship Type="http://schemas.openxmlformats.org/officeDocument/2006/relationships/slide" Target="/ppt/slides/slide1.xml" Id="R8904a7022eb640cd" /><Relationship Type="http://schemas.openxmlformats.org/officeDocument/2006/relationships/slide" Target="/ppt/slides/slide2.xml" Id="Re49000f64b3d4e47" /><Relationship Type="http://schemas.openxmlformats.org/officeDocument/2006/relationships/slide" Target="/ppt/slides/slide3.xml" Id="Re500a76de3504dcb" /><Relationship Type="http://schemas.openxmlformats.org/officeDocument/2006/relationships/slide" Target="/ppt/slides/slide4.xml" Id="Rfd208fce50a645ee" /><Relationship Type="http://schemas.openxmlformats.org/officeDocument/2006/relationships/slide" Target="/ppt/slides/slide5.xml" Id="R4ad7d4d677324c78" /><Relationship Type="http://schemas.openxmlformats.org/officeDocument/2006/relationships/slide" Target="/ppt/slides/slide6.xml" Id="Re73daa5809b0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639173372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ae1e2baee4bf2" /><Relationship Type="http://schemas.openxmlformats.org/officeDocument/2006/relationships/theme" Target="/ppt/slideMasters/theme/theme1.xml" Id="R24d6115b3da64c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ae1e2baee4b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ddcebeae0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78d8ff479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e37b437e2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b13a2bd78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9002172ac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cf721db9f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