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6af33cccd7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084d5b0a74e3e"/>
  </p:sldMasterIdLst>
  <p:sldIdLst>
    <p:sldId xmlns:r="http://schemas.openxmlformats.org/officeDocument/2006/relationships" id="256" r:id="R5a8837f0ea384830"/>
    <p:sldId xmlns:r="http://schemas.openxmlformats.org/officeDocument/2006/relationships" id="257" r:id="R443cf90418294c40"/>
    <p:sldId xmlns:r="http://schemas.openxmlformats.org/officeDocument/2006/relationships" id="258" r:id="R805f0057a21b41f4"/>
    <p:sldId xmlns:r="http://schemas.openxmlformats.org/officeDocument/2006/relationships" id="259" r:id="R68ac68e205db4aa1"/>
    <p:sldId xmlns:r="http://schemas.openxmlformats.org/officeDocument/2006/relationships" id="260" r:id="Re8977261b3e147c2"/>
    <p:sldId xmlns:r="http://schemas.openxmlformats.org/officeDocument/2006/relationships" id="261" r:id="Rf13c96c23c584219"/>
    <p:sldId xmlns:r="http://schemas.openxmlformats.org/officeDocument/2006/relationships" id="262" r:id="R19f1a20bf984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084d5b0a74e3e" /><Relationship Type="http://schemas.openxmlformats.org/officeDocument/2006/relationships/slide" Target="/ppt/slides/slide1.xml" Id="R5a8837f0ea384830" /><Relationship Type="http://schemas.openxmlformats.org/officeDocument/2006/relationships/slide" Target="/ppt/slides/slide2.xml" Id="R443cf90418294c40" /><Relationship Type="http://schemas.openxmlformats.org/officeDocument/2006/relationships/slide" Target="/ppt/slides/slide3.xml" Id="R805f0057a21b41f4" /><Relationship Type="http://schemas.openxmlformats.org/officeDocument/2006/relationships/slide" Target="/ppt/slides/slide4.xml" Id="R68ac68e205db4aa1" /><Relationship Type="http://schemas.openxmlformats.org/officeDocument/2006/relationships/slide" Target="/ppt/slides/slide5.xml" Id="Re8977261b3e147c2" /><Relationship Type="http://schemas.openxmlformats.org/officeDocument/2006/relationships/slide" Target="/ppt/slides/slide6.xml" Id="Rf13c96c23c584219" /><Relationship Type="http://schemas.openxmlformats.org/officeDocument/2006/relationships/slide" Target="/ppt/slides/slide7.xml" Id="R19f1a20bf984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52fa82dc44e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a83bc595447df" /><Relationship Type="http://schemas.openxmlformats.org/officeDocument/2006/relationships/theme" Target="/ppt/slideMasters/theme/theme1.xml" Id="R6f40593bd3f2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a83bc5954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b08bf8af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1e5a51c8f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15e09d3f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bfe9bc072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ca2ea6234c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ed2593da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843a2b5d1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