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6337eb24e14a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a142fddeef44d8"/>
  </p:sldMasterIdLst>
  <p:sldIdLst>
    <p:sldId xmlns:r="http://schemas.openxmlformats.org/officeDocument/2006/relationships" id="256" r:id="R5909882bc5b447b6"/>
    <p:sldId xmlns:r="http://schemas.openxmlformats.org/officeDocument/2006/relationships" id="257" r:id="Rd399af51940c4b33"/>
    <p:sldId xmlns:r="http://schemas.openxmlformats.org/officeDocument/2006/relationships" id="258" r:id="Rd454d1e93527427d"/>
    <p:sldId xmlns:r="http://schemas.openxmlformats.org/officeDocument/2006/relationships" id="259" r:id="R9f357c0b7df54996"/>
    <p:sldId xmlns:r="http://schemas.openxmlformats.org/officeDocument/2006/relationships" id="260" r:id="R2d4b2b40ceb44677"/>
    <p:sldId xmlns:r="http://schemas.openxmlformats.org/officeDocument/2006/relationships" id="261" r:id="R58b6289b32ce4fd2"/>
    <p:sldId xmlns:r="http://schemas.openxmlformats.org/officeDocument/2006/relationships" id="262" r:id="Rfe0ed954c3654c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a142fddeef44d8" /><Relationship Type="http://schemas.openxmlformats.org/officeDocument/2006/relationships/slide" Target="/ppt/slides/slide1.xml" Id="R5909882bc5b447b6" /><Relationship Type="http://schemas.openxmlformats.org/officeDocument/2006/relationships/slide" Target="/ppt/slides/slide2.xml" Id="Rd399af51940c4b33" /><Relationship Type="http://schemas.openxmlformats.org/officeDocument/2006/relationships/slide" Target="/ppt/slides/slide3.xml" Id="Rd454d1e93527427d" /><Relationship Type="http://schemas.openxmlformats.org/officeDocument/2006/relationships/slide" Target="/ppt/slides/slide4.xml" Id="R9f357c0b7df54996" /><Relationship Type="http://schemas.openxmlformats.org/officeDocument/2006/relationships/slide" Target="/ppt/slides/slide5.xml" Id="R2d4b2b40ceb44677" /><Relationship Type="http://schemas.openxmlformats.org/officeDocument/2006/relationships/slide" Target="/ppt/slides/slide6.xml" Id="R58b6289b32ce4fd2" /><Relationship Type="http://schemas.openxmlformats.org/officeDocument/2006/relationships/slide" Target="/ppt/slides/slide7.xml" Id="Rfe0ed954c3654c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d7ba4f5bb43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8a9924dd443e0" /><Relationship Type="http://schemas.openxmlformats.org/officeDocument/2006/relationships/theme" Target="/ppt/slideMasters/theme/theme1.xml" Id="R3a3ec41a80ff4f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18a9924dd443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e4b3001ec4a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ecaf76ec14c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522abb4bf4c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aa51294a34c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1ba61b2044a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8b759203f4f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30f0dce9d4e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HALDEN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HALDEN INVEST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1 221 137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1 221 137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KJETIL JUSTAD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920 257 828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HALDEN INVEST AS</a:t>
            </a:r>
          </a:p>
        </p:txBody>
      </p:sp>
    </p:spTree>
  </p:cSld>
  <p:clrMapOvr>
    <a:masterClrMapping xmlns:a="http://schemas.openxmlformats.org/drawingml/2006/main"/>
  </p:clrMapOvr>
</p:sld>
</file>