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1406795b92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9ff062e6f0413c"/>
  </p:sldMasterIdLst>
  <p:sldIdLst>
    <p:sldId xmlns:r="http://schemas.openxmlformats.org/officeDocument/2006/relationships" id="256" r:id="R4d119b63b3b7446f"/>
    <p:sldId xmlns:r="http://schemas.openxmlformats.org/officeDocument/2006/relationships" id="257" r:id="R78c49634860e410a"/>
    <p:sldId xmlns:r="http://schemas.openxmlformats.org/officeDocument/2006/relationships" id="258" r:id="Re31a43b47b224d32"/>
    <p:sldId xmlns:r="http://schemas.openxmlformats.org/officeDocument/2006/relationships" id="259" r:id="Ra947b2ac6d7342fd"/>
    <p:sldId xmlns:r="http://schemas.openxmlformats.org/officeDocument/2006/relationships" id="260" r:id="R428f4ab7e8e14646"/>
    <p:sldId xmlns:r="http://schemas.openxmlformats.org/officeDocument/2006/relationships" id="261" r:id="Rb761ab60f54d4786"/>
    <p:sldId xmlns:r="http://schemas.openxmlformats.org/officeDocument/2006/relationships" id="262" r:id="R3c5feead3af34f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ff062e6f0413c" /><Relationship Type="http://schemas.openxmlformats.org/officeDocument/2006/relationships/slide" Target="/ppt/slides/slide1.xml" Id="R4d119b63b3b7446f" /><Relationship Type="http://schemas.openxmlformats.org/officeDocument/2006/relationships/slide" Target="/ppt/slides/slide2.xml" Id="R78c49634860e410a" /><Relationship Type="http://schemas.openxmlformats.org/officeDocument/2006/relationships/slide" Target="/ppt/slides/slide3.xml" Id="Re31a43b47b224d32" /><Relationship Type="http://schemas.openxmlformats.org/officeDocument/2006/relationships/slide" Target="/ppt/slides/slide4.xml" Id="Ra947b2ac6d7342fd" /><Relationship Type="http://schemas.openxmlformats.org/officeDocument/2006/relationships/slide" Target="/ppt/slides/slide5.xml" Id="R428f4ab7e8e14646" /><Relationship Type="http://schemas.openxmlformats.org/officeDocument/2006/relationships/slide" Target="/ppt/slides/slide6.xml" Id="Rb761ab60f54d4786" /><Relationship Type="http://schemas.openxmlformats.org/officeDocument/2006/relationships/slide" Target="/ppt/slides/slide7.xml" Id="R3c5feead3af34f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f2fae181c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b3c997c27412a" /><Relationship Type="http://schemas.openxmlformats.org/officeDocument/2006/relationships/theme" Target="/ppt/slideMasters/theme/theme1.xml" Id="R3451ada96b7941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ab3c997c2741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7afd244d349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fd676a3ad45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8f02d460f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838f5ed7d4e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5d0f1e204f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1288b7b4c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089c52de842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IHC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322 379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450 274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HJARTÅKER INGAR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5523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IHC AS</a:t>
            </a:r>
          </a:p>
        </p:txBody>
      </p:sp>
    </p:spTree>
  </p:cSld>
  <p:clrMapOvr>
    <a:masterClrMapping xmlns:a="http://schemas.openxmlformats.org/drawingml/2006/main"/>
  </p:clrMapOvr>
</p:sld>
</file>