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81aa4b9e6943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ee818550444e6"/>
  </p:sldMasterIdLst>
  <p:sldIdLst>
    <p:sldId xmlns:r="http://schemas.openxmlformats.org/officeDocument/2006/relationships" id="256" r:id="R9d60bef2541e4e29"/>
    <p:sldId xmlns:r="http://schemas.openxmlformats.org/officeDocument/2006/relationships" id="257" r:id="R9cda484dca1443cb"/>
    <p:sldId xmlns:r="http://schemas.openxmlformats.org/officeDocument/2006/relationships" id="258" r:id="R4a3b713f47ab45ca"/>
    <p:sldId xmlns:r="http://schemas.openxmlformats.org/officeDocument/2006/relationships" id="259" r:id="R3e25f042b7d148e4"/>
    <p:sldId xmlns:r="http://schemas.openxmlformats.org/officeDocument/2006/relationships" id="260" r:id="R8a7249a6a2844ea2"/>
    <p:sldId xmlns:r="http://schemas.openxmlformats.org/officeDocument/2006/relationships" id="261" r:id="Rffe5a5c6e7584891"/>
    <p:sldId xmlns:r="http://schemas.openxmlformats.org/officeDocument/2006/relationships" id="262" r:id="R44927574707543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ee818550444e6" /><Relationship Type="http://schemas.openxmlformats.org/officeDocument/2006/relationships/slide" Target="/ppt/slides/slide1.xml" Id="R9d60bef2541e4e29" /><Relationship Type="http://schemas.openxmlformats.org/officeDocument/2006/relationships/slide" Target="/ppt/slides/slide2.xml" Id="R9cda484dca1443cb" /><Relationship Type="http://schemas.openxmlformats.org/officeDocument/2006/relationships/slide" Target="/ppt/slides/slide3.xml" Id="R4a3b713f47ab45ca" /><Relationship Type="http://schemas.openxmlformats.org/officeDocument/2006/relationships/slide" Target="/ppt/slides/slide4.xml" Id="R3e25f042b7d148e4" /><Relationship Type="http://schemas.openxmlformats.org/officeDocument/2006/relationships/slide" Target="/ppt/slides/slide5.xml" Id="R8a7249a6a2844ea2" /><Relationship Type="http://schemas.openxmlformats.org/officeDocument/2006/relationships/slide" Target="/ppt/slides/slide6.xml" Id="Rffe5a5c6e7584891" /><Relationship Type="http://schemas.openxmlformats.org/officeDocument/2006/relationships/slide" Target="/ppt/slides/slide7.xml" Id="R44927574707543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15ffc0977045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8b99be04c4225" /><Relationship Type="http://schemas.openxmlformats.org/officeDocument/2006/relationships/theme" Target="/ppt/slideMasters/theme/theme1.xml" Id="Rfb4620c23d284d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a8b99be04c42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a1d57a7b640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0408ec1804c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5ad4f1cae45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36cc331d041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3ccf2344048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d93ef556648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61b95fb0d4e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RAILSUPPORT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RAILSUPPORT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34 239 717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−1 969 308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−1 523 636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3 364 683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9 649 722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ADB HOLDING AS  –  62,5 %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ADB HOLDING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ARNEGARD BJØRN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AARSAND TROND OLAV  –  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ROAR BJØRN  –  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MONA CHRISTINE  –  1,6 %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post@railsupport.no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www.railsupport.no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920 352 065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RAILSUPPORT AS</a:t>
            </a:r>
          </a:p>
        </p:txBody>
      </p:sp>
    </p:spTree>
  </p:cSld>
  <p:clrMapOvr>
    <a:masterClrMapping xmlns:a="http://schemas.openxmlformats.org/drawingml/2006/main"/>
  </p:clrMapOvr>
</p:sld>
</file>