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e648f2a10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4199a43d74e12"/>
  </p:sldMasterIdLst>
  <p:sldIdLst>
    <p:sldId xmlns:r="http://schemas.openxmlformats.org/officeDocument/2006/relationships" id="256" r:id="R1c66006b20434e64"/>
    <p:sldId xmlns:r="http://schemas.openxmlformats.org/officeDocument/2006/relationships" id="257" r:id="R92062e13fed14b51"/>
    <p:sldId xmlns:r="http://schemas.openxmlformats.org/officeDocument/2006/relationships" id="258" r:id="R4755d7fdade84f83"/>
    <p:sldId xmlns:r="http://schemas.openxmlformats.org/officeDocument/2006/relationships" id="259" r:id="R2d34c54c3f384bf4"/>
    <p:sldId xmlns:r="http://schemas.openxmlformats.org/officeDocument/2006/relationships" id="260" r:id="R90963f52e054484a"/>
    <p:sldId xmlns:r="http://schemas.openxmlformats.org/officeDocument/2006/relationships" id="261" r:id="Rdd5e2773d82743b1"/>
    <p:sldId xmlns:r="http://schemas.openxmlformats.org/officeDocument/2006/relationships" id="262" r:id="R8566c6e4640e47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4199a43d74e12" /><Relationship Type="http://schemas.openxmlformats.org/officeDocument/2006/relationships/slide" Target="/ppt/slides/slide1.xml" Id="R1c66006b20434e64" /><Relationship Type="http://schemas.openxmlformats.org/officeDocument/2006/relationships/slide" Target="/ppt/slides/slide2.xml" Id="R92062e13fed14b51" /><Relationship Type="http://schemas.openxmlformats.org/officeDocument/2006/relationships/slide" Target="/ppt/slides/slide3.xml" Id="R4755d7fdade84f83" /><Relationship Type="http://schemas.openxmlformats.org/officeDocument/2006/relationships/slide" Target="/ppt/slides/slide4.xml" Id="R2d34c54c3f384bf4" /><Relationship Type="http://schemas.openxmlformats.org/officeDocument/2006/relationships/slide" Target="/ppt/slides/slide5.xml" Id="R90963f52e054484a" /><Relationship Type="http://schemas.openxmlformats.org/officeDocument/2006/relationships/slide" Target="/ppt/slides/slide6.xml" Id="Rdd5e2773d82743b1" /><Relationship Type="http://schemas.openxmlformats.org/officeDocument/2006/relationships/slide" Target="/ppt/slides/slide7.xml" Id="R8566c6e4640e47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a00ca75e9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2044f313e41ff" /><Relationship Type="http://schemas.openxmlformats.org/officeDocument/2006/relationships/theme" Target="/ppt/slideMasters/theme/theme1.xml" Id="Rb5622064428e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2044f313e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b43c1c5c646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8314b05b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7553150c2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65aa40cb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c38c58fff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ca4d6e982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fd409e2f4d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