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2756cff8974b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d532364a84ac8"/>
  </p:sldMasterIdLst>
  <p:sldIdLst>
    <p:sldId xmlns:r="http://schemas.openxmlformats.org/officeDocument/2006/relationships" id="256" r:id="Reba027d0b3f14b08"/>
    <p:sldId xmlns:r="http://schemas.openxmlformats.org/officeDocument/2006/relationships" id="257" r:id="R4d58d11dd4cd4fe4"/>
    <p:sldId xmlns:r="http://schemas.openxmlformats.org/officeDocument/2006/relationships" id="258" r:id="Rc1eebd09b43c4f55"/>
    <p:sldId xmlns:r="http://schemas.openxmlformats.org/officeDocument/2006/relationships" id="259" r:id="R3ae418c9e424437b"/>
    <p:sldId xmlns:r="http://schemas.openxmlformats.org/officeDocument/2006/relationships" id="260" r:id="R0cfa211c80c44d69"/>
    <p:sldId xmlns:r="http://schemas.openxmlformats.org/officeDocument/2006/relationships" id="261" r:id="R4434ce57b89c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d532364a84ac8" /><Relationship Type="http://schemas.openxmlformats.org/officeDocument/2006/relationships/slide" Target="/ppt/slides/slide1.xml" Id="Reba027d0b3f14b08" /><Relationship Type="http://schemas.openxmlformats.org/officeDocument/2006/relationships/slide" Target="/ppt/slides/slide2.xml" Id="R4d58d11dd4cd4fe4" /><Relationship Type="http://schemas.openxmlformats.org/officeDocument/2006/relationships/slide" Target="/ppt/slides/slide3.xml" Id="Rc1eebd09b43c4f55" /><Relationship Type="http://schemas.openxmlformats.org/officeDocument/2006/relationships/slide" Target="/ppt/slides/slide4.xml" Id="R3ae418c9e424437b" /><Relationship Type="http://schemas.openxmlformats.org/officeDocument/2006/relationships/slide" Target="/ppt/slides/slide5.xml" Id="R0cfa211c80c44d69" /><Relationship Type="http://schemas.openxmlformats.org/officeDocument/2006/relationships/slide" Target="/ppt/slides/slide6.xml" Id="R4434ce57b89c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6db24e86f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db7afe134c6b" /><Relationship Type="http://schemas.openxmlformats.org/officeDocument/2006/relationships/theme" Target="/ppt/slideMasters/theme/theme1.xml" Id="R9dd35d5fbed948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1db7afe13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b0fbb9640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ef2bd1b5c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e07f0e059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652464f90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5a10086d1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035f3335b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