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31d92c801a4f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fa6eeb0e64490c"/>
  </p:sldMasterIdLst>
  <p:sldIdLst>
    <p:sldId xmlns:r="http://schemas.openxmlformats.org/officeDocument/2006/relationships" id="256" r:id="Rd48ddcaadafc4331"/>
    <p:sldId xmlns:r="http://schemas.openxmlformats.org/officeDocument/2006/relationships" id="257" r:id="R49aea5f919124daa"/>
    <p:sldId xmlns:r="http://schemas.openxmlformats.org/officeDocument/2006/relationships" id="258" r:id="R437981064c7d40cd"/>
    <p:sldId xmlns:r="http://schemas.openxmlformats.org/officeDocument/2006/relationships" id="259" r:id="R931460b9dabb42f2"/>
    <p:sldId xmlns:r="http://schemas.openxmlformats.org/officeDocument/2006/relationships" id="260" r:id="R98d83ae9ac064870"/>
    <p:sldId xmlns:r="http://schemas.openxmlformats.org/officeDocument/2006/relationships" id="261" r:id="Rbbdabcc63f824841"/>
    <p:sldId xmlns:r="http://schemas.openxmlformats.org/officeDocument/2006/relationships" id="262" r:id="R02a4a00ba7ef47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fa6eeb0e64490c" /><Relationship Type="http://schemas.openxmlformats.org/officeDocument/2006/relationships/slide" Target="/ppt/slides/slide1.xml" Id="Rd48ddcaadafc4331" /><Relationship Type="http://schemas.openxmlformats.org/officeDocument/2006/relationships/slide" Target="/ppt/slides/slide2.xml" Id="R49aea5f919124daa" /><Relationship Type="http://schemas.openxmlformats.org/officeDocument/2006/relationships/slide" Target="/ppt/slides/slide3.xml" Id="R437981064c7d40cd" /><Relationship Type="http://schemas.openxmlformats.org/officeDocument/2006/relationships/slide" Target="/ppt/slides/slide4.xml" Id="R931460b9dabb42f2" /><Relationship Type="http://schemas.openxmlformats.org/officeDocument/2006/relationships/slide" Target="/ppt/slides/slide5.xml" Id="R98d83ae9ac064870" /><Relationship Type="http://schemas.openxmlformats.org/officeDocument/2006/relationships/slide" Target="/ppt/slides/slide6.xml" Id="Rbbdabcc63f824841" /><Relationship Type="http://schemas.openxmlformats.org/officeDocument/2006/relationships/slide" Target="/ppt/slides/slide7.xml" Id="R02a4a00ba7ef47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f86252255549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5ff51d74b40b6" /><Relationship Type="http://schemas.openxmlformats.org/officeDocument/2006/relationships/theme" Target="/ppt/slideMasters/theme/theme1.xml" Id="R698d3e97966c44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65ff51d74b40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87e960c384d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d541388b646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af85e792a4c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d7d9547a44d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d21e432dc44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46bf90f7b4a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7170760934b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 BILUTLEIE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116 488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112 946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SINDRE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HESKESTAD ANDRE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ARNT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TORGNY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