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371a65fe144c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cc73c5d3144e0a"/>
  </p:sldMasterIdLst>
  <p:sldIdLst>
    <p:sldId xmlns:r="http://schemas.openxmlformats.org/officeDocument/2006/relationships" id="256" r:id="R869896e0ca404314"/>
    <p:sldId xmlns:r="http://schemas.openxmlformats.org/officeDocument/2006/relationships" id="257" r:id="R344bcc9c40924de5"/>
    <p:sldId xmlns:r="http://schemas.openxmlformats.org/officeDocument/2006/relationships" id="258" r:id="R169181e12f2a498c"/>
    <p:sldId xmlns:r="http://schemas.openxmlformats.org/officeDocument/2006/relationships" id="259" r:id="R3f20146527ee4ce1"/>
    <p:sldId xmlns:r="http://schemas.openxmlformats.org/officeDocument/2006/relationships" id="260" r:id="Rd7c03e086353411d"/>
    <p:sldId xmlns:r="http://schemas.openxmlformats.org/officeDocument/2006/relationships" id="261" r:id="Rba5c2701be5348d0"/>
    <p:sldId xmlns:r="http://schemas.openxmlformats.org/officeDocument/2006/relationships" id="262" r:id="Rbbcc25136db245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c73c5d3144e0a" /><Relationship Type="http://schemas.openxmlformats.org/officeDocument/2006/relationships/slide" Target="/ppt/slides/slide1.xml" Id="R869896e0ca404314" /><Relationship Type="http://schemas.openxmlformats.org/officeDocument/2006/relationships/slide" Target="/ppt/slides/slide2.xml" Id="R344bcc9c40924de5" /><Relationship Type="http://schemas.openxmlformats.org/officeDocument/2006/relationships/slide" Target="/ppt/slides/slide3.xml" Id="R169181e12f2a498c" /><Relationship Type="http://schemas.openxmlformats.org/officeDocument/2006/relationships/slide" Target="/ppt/slides/slide4.xml" Id="R3f20146527ee4ce1" /><Relationship Type="http://schemas.openxmlformats.org/officeDocument/2006/relationships/slide" Target="/ppt/slides/slide5.xml" Id="Rd7c03e086353411d" /><Relationship Type="http://schemas.openxmlformats.org/officeDocument/2006/relationships/slide" Target="/ppt/slides/slide6.xml" Id="Rba5c2701be5348d0" /><Relationship Type="http://schemas.openxmlformats.org/officeDocument/2006/relationships/slide" Target="/ppt/slides/slide7.xml" Id="Rbbcc25136db245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860f87595e40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64447d0e64fdf" /><Relationship Type="http://schemas.openxmlformats.org/officeDocument/2006/relationships/theme" Target="/ppt/slideMasters/theme/theme1.xml" Id="R1759636b434b48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c64447d0e64f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2b2385b224d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b8b7b4b3a4b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34817bfc74d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9e2018bd34d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94907bb3c4c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ab74b267842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c9197ba3345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UFO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UFO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UFO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UFO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UFO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UFO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26 477 000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264 845 000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499 044 000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UFO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LABOREMUS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 EIENDOM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TERSUS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UFO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UNION Gruppen AS, 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920 459 218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UFO HOLDING AS</a:t>
            </a:r>
          </a:p>
        </p:txBody>
      </p:sp>
    </p:spTree>
  </p:cSld>
  <p:clrMapOvr>
    <a:masterClrMapping xmlns:a="http://schemas.openxmlformats.org/drawingml/2006/main"/>
  </p:clrMapOvr>
</p:sld>
</file>