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fb5c50e34c49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e0956d8cb049f5"/>
  </p:sldMasterIdLst>
  <p:sldIdLst>
    <p:sldId xmlns:r="http://schemas.openxmlformats.org/officeDocument/2006/relationships" id="256" r:id="Re7d229f26e544281"/>
    <p:sldId xmlns:r="http://schemas.openxmlformats.org/officeDocument/2006/relationships" id="257" r:id="Rf65f73f87d5b494c"/>
    <p:sldId xmlns:r="http://schemas.openxmlformats.org/officeDocument/2006/relationships" id="258" r:id="R90590d56ed0d403b"/>
    <p:sldId xmlns:r="http://schemas.openxmlformats.org/officeDocument/2006/relationships" id="259" r:id="Rc1d98e3e55ba47e8"/>
    <p:sldId xmlns:r="http://schemas.openxmlformats.org/officeDocument/2006/relationships" id="260" r:id="R76ef1f67abdf4625"/>
    <p:sldId xmlns:r="http://schemas.openxmlformats.org/officeDocument/2006/relationships" id="261" r:id="Ra7b592d6b0ab49f7"/>
    <p:sldId xmlns:r="http://schemas.openxmlformats.org/officeDocument/2006/relationships" id="262" r:id="Raeb2f753153d4b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e0956d8cb049f5" /><Relationship Type="http://schemas.openxmlformats.org/officeDocument/2006/relationships/slide" Target="/ppt/slides/slide1.xml" Id="Re7d229f26e544281" /><Relationship Type="http://schemas.openxmlformats.org/officeDocument/2006/relationships/slide" Target="/ppt/slides/slide2.xml" Id="Rf65f73f87d5b494c" /><Relationship Type="http://schemas.openxmlformats.org/officeDocument/2006/relationships/slide" Target="/ppt/slides/slide3.xml" Id="R90590d56ed0d403b" /><Relationship Type="http://schemas.openxmlformats.org/officeDocument/2006/relationships/slide" Target="/ppt/slides/slide4.xml" Id="Rc1d98e3e55ba47e8" /><Relationship Type="http://schemas.openxmlformats.org/officeDocument/2006/relationships/slide" Target="/ppt/slides/slide5.xml" Id="R76ef1f67abdf4625" /><Relationship Type="http://schemas.openxmlformats.org/officeDocument/2006/relationships/slide" Target="/ppt/slides/slide6.xml" Id="Ra7b592d6b0ab49f7" /><Relationship Type="http://schemas.openxmlformats.org/officeDocument/2006/relationships/slide" Target="/ppt/slides/slide7.xml" Id="Raeb2f753153d4b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5e5f2226c43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f218b1c92497b" /><Relationship Type="http://schemas.openxmlformats.org/officeDocument/2006/relationships/theme" Target="/ppt/slideMasters/theme/theme1.xml" Id="R7158ba7cd6504a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4f218b1c9249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e071614d041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36b6479c448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43c8c42c44f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13213f9864d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0b8e742734d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3c0d75e2d48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6e27c77e543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ASKØY TØMRERSERVICE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ASKØY TØMRERSERVICE AS ble etablert [år] og holder til i Hauglandshella.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−555 191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−101 064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ENOK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Austre Ramsøytangen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5310 Hauglandshella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920 485 367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