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da77f51e0c41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a5bd3a2c149e0"/>
  </p:sldMasterIdLst>
  <p:sldIdLst>
    <p:sldId xmlns:r="http://schemas.openxmlformats.org/officeDocument/2006/relationships" id="256" r:id="R9ca2918e094d441f"/>
    <p:sldId xmlns:r="http://schemas.openxmlformats.org/officeDocument/2006/relationships" id="257" r:id="R4f69db1173f44a69"/>
    <p:sldId xmlns:r="http://schemas.openxmlformats.org/officeDocument/2006/relationships" id="258" r:id="R8560a6e6329f4919"/>
    <p:sldId xmlns:r="http://schemas.openxmlformats.org/officeDocument/2006/relationships" id="259" r:id="R2f86080d08924a57"/>
    <p:sldId xmlns:r="http://schemas.openxmlformats.org/officeDocument/2006/relationships" id="260" r:id="Ra5daa175c9bc4708"/>
    <p:sldId xmlns:r="http://schemas.openxmlformats.org/officeDocument/2006/relationships" id="261" r:id="R8a40c50efcbc43fc"/>
    <p:sldId xmlns:r="http://schemas.openxmlformats.org/officeDocument/2006/relationships" id="262" r:id="Rf8eccdf3a77549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a5bd3a2c149e0" /><Relationship Type="http://schemas.openxmlformats.org/officeDocument/2006/relationships/slide" Target="/ppt/slides/slide1.xml" Id="R9ca2918e094d441f" /><Relationship Type="http://schemas.openxmlformats.org/officeDocument/2006/relationships/slide" Target="/ppt/slides/slide2.xml" Id="R4f69db1173f44a69" /><Relationship Type="http://schemas.openxmlformats.org/officeDocument/2006/relationships/slide" Target="/ppt/slides/slide3.xml" Id="R8560a6e6329f4919" /><Relationship Type="http://schemas.openxmlformats.org/officeDocument/2006/relationships/slide" Target="/ppt/slides/slide4.xml" Id="R2f86080d08924a57" /><Relationship Type="http://schemas.openxmlformats.org/officeDocument/2006/relationships/slide" Target="/ppt/slides/slide5.xml" Id="Ra5daa175c9bc4708" /><Relationship Type="http://schemas.openxmlformats.org/officeDocument/2006/relationships/slide" Target="/ppt/slides/slide6.xml" Id="R8a40c50efcbc43fc" /><Relationship Type="http://schemas.openxmlformats.org/officeDocument/2006/relationships/slide" Target="/ppt/slides/slide7.xml" Id="Rf8eccdf3a77549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8797b109524c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d0ae5e49e43fa" /><Relationship Type="http://schemas.openxmlformats.org/officeDocument/2006/relationships/theme" Target="/ppt/slideMasters/theme/theme1.xml" Id="R53c0e2a7ded4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d0ae5e49e43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16540d63143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2feb22433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b94184c4a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a0c51b7e74e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bdf793fae4e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d55321a8f42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46da9710843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3 905 147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55 680 238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56 213 785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RØNNING SKAR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920 512 968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