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33f8fdb73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e478481644219"/>
  </p:sldMasterIdLst>
  <p:sldIdLst>
    <p:sldId xmlns:r="http://schemas.openxmlformats.org/officeDocument/2006/relationships" id="256" r:id="R08f68410d59543ba"/>
    <p:sldId xmlns:r="http://schemas.openxmlformats.org/officeDocument/2006/relationships" id="257" r:id="Ra780228091974462"/>
    <p:sldId xmlns:r="http://schemas.openxmlformats.org/officeDocument/2006/relationships" id="258" r:id="Rf3adf226c3824ce8"/>
    <p:sldId xmlns:r="http://schemas.openxmlformats.org/officeDocument/2006/relationships" id="259" r:id="R75ee19bf200849c8"/>
    <p:sldId xmlns:r="http://schemas.openxmlformats.org/officeDocument/2006/relationships" id="260" r:id="R0b0e3cbe14fd4a73"/>
    <p:sldId xmlns:r="http://schemas.openxmlformats.org/officeDocument/2006/relationships" id="261" r:id="Rdeece2154da941a4"/>
    <p:sldId xmlns:r="http://schemas.openxmlformats.org/officeDocument/2006/relationships" id="262" r:id="R1f59439978db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e478481644219" /><Relationship Type="http://schemas.openxmlformats.org/officeDocument/2006/relationships/slide" Target="/ppt/slides/slide1.xml" Id="R08f68410d59543ba" /><Relationship Type="http://schemas.openxmlformats.org/officeDocument/2006/relationships/slide" Target="/ppt/slides/slide2.xml" Id="Ra780228091974462" /><Relationship Type="http://schemas.openxmlformats.org/officeDocument/2006/relationships/slide" Target="/ppt/slides/slide3.xml" Id="Rf3adf226c3824ce8" /><Relationship Type="http://schemas.openxmlformats.org/officeDocument/2006/relationships/slide" Target="/ppt/slides/slide4.xml" Id="R75ee19bf200849c8" /><Relationship Type="http://schemas.openxmlformats.org/officeDocument/2006/relationships/slide" Target="/ppt/slides/slide5.xml" Id="R0b0e3cbe14fd4a73" /><Relationship Type="http://schemas.openxmlformats.org/officeDocument/2006/relationships/slide" Target="/ppt/slides/slide6.xml" Id="Rdeece2154da941a4" /><Relationship Type="http://schemas.openxmlformats.org/officeDocument/2006/relationships/slide" Target="/ppt/slides/slide7.xml" Id="R1f59439978db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b98d28fd5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cb8bb3fe44bf2" /><Relationship Type="http://schemas.openxmlformats.org/officeDocument/2006/relationships/theme" Target="/ppt/slideMasters/theme/theme1.xml" Id="Rc03c667978f140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cb8bb3fe44b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1a402a0814d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c27de4c334b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d9d43387e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46ee2458e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341cb5075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2dbfb4dbc45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0ed24cccf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49 921 160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