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deaed32b3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22caf4e704557"/>
  </p:sldMasterIdLst>
  <p:sldIdLst>
    <p:sldId xmlns:r="http://schemas.openxmlformats.org/officeDocument/2006/relationships" id="256" r:id="R6349b0f3efdf4d58"/>
    <p:sldId xmlns:r="http://schemas.openxmlformats.org/officeDocument/2006/relationships" id="257" r:id="R13fac0c9699d40c0"/>
    <p:sldId xmlns:r="http://schemas.openxmlformats.org/officeDocument/2006/relationships" id="258" r:id="R1734a3a0b77f4c41"/>
    <p:sldId xmlns:r="http://schemas.openxmlformats.org/officeDocument/2006/relationships" id="259" r:id="R4271d39acb4141c2"/>
    <p:sldId xmlns:r="http://schemas.openxmlformats.org/officeDocument/2006/relationships" id="260" r:id="R7ae2654adb904bcd"/>
    <p:sldId xmlns:r="http://schemas.openxmlformats.org/officeDocument/2006/relationships" id="261" r:id="R95c1f370201b42f1"/>
    <p:sldId xmlns:r="http://schemas.openxmlformats.org/officeDocument/2006/relationships" id="262" r:id="Rcaa38824ac70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22caf4e704557" /><Relationship Type="http://schemas.openxmlformats.org/officeDocument/2006/relationships/slide" Target="/ppt/slides/slide1.xml" Id="R6349b0f3efdf4d58" /><Relationship Type="http://schemas.openxmlformats.org/officeDocument/2006/relationships/slide" Target="/ppt/slides/slide2.xml" Id="R13fac0c9699d40c0" /><Relationship Type="http://schemas.openxmlformats.org/officeDocument/2006/relationships/slide" Target="/ppt/slides/slide3.xml" Id="R1734a3a0b77f4c41" /><Relationship Type="http://schemas.openxmlformats.org/officeDocument/2006/relationships/slide" Target="/ppt/slides/slide4.xml" Id="R4271d39acb4141c2" /><Relationship Type="http://schemas.openxmlformats.org/officeDocument/2006/relationships/slide" Target="/ppt/slides/slide5.xml" Id="R7ae2654adb904bcd" /><Relationship Type="http://schemas.openxmlformats.org/officeDocument/2006/relationships/slide" Target="/ppt/slides/slide6.xml" Id="R95c1f370201b42f1" /><Relationship Type="http://schemas.openxmlformats.org/officeDocument/2006/relationships/slide" Target="/ppt/slides/slide7.xml" Id="Rcaa38824ac70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544198158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7e86083bd4805" /><Relationship Type="http://schemas.openxmlformats.org/officeDocument/2006/relationships/theme" Target="/ppt/slideMasters/theme/theme1.xml" Id="R4aa263152ff0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7e86083bd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6b4576cae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154092c61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e4f99ae7046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d85626aa7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aaa3c4fa42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51101ecb94d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d1e5adc242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