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cbad3fa63040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09b62954144d98"/>
  </p:sldMasterIdLst>
  <p:sldIdLst>
    <p:sldId xmlns:r="http://schemas.openxmlformats.org/officeDocument/2006/relationships" id="256" r:id="R4c6a58a94eb042e6"/>
    <p:sldId xmlns:r="http://schemas.openxmlformats.org/officeDocument/2006/relationships" id="257" r:id="Rbbc586093e1f4705"/>
    <p:sldId xmlns:r="http://schemas.openxmlformats.org/officeDocument/2006/relationships" id="258" r:id="R5e8425dc1aa44e4a"/>
    <p:sldId xmlns:r="http://schemas.openxmlformats.org/officeDocument/2006/relationships" id="259" r:id="Rfc94544b3ef84dcf"/>
    <p:sldId xmlns:r="http://schemas.openxmlformats.org/officeDocument/2006/relationships" id="260" r:id="R817e9c8ab8df48ac"/>
    <p:sldId xmlns:r="http://schemas.openxmlformats.org/officeDocument/2006/relationships" id="261" r:id="R0d191a2eed4b404a"/>
    <p:sldId xmlns:r="http://schemas.openxmlformats.org/officeDocument/2006/relationships" id="262" r:id="R3a284b57c7244b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09b62954144d98" /><Relationship Type="http://schemas.openxmlformats.org/officeDocument/2006/relationships/slide" Target="/ppt/slides/slide1.xml" Id="R4c6a58a94eb042e6" /><Relationship Type="http://schemas.openxmlformats.org/officeDocument/2006/relationships/slide" Target="/ppt/slides/slide2.xml" Id="Rbbc586093e1f4705" /><Relationship Type="http://schemas.openxmlformats.org/officeDocument/2006/relationships/slide" Target="/ppt/slides/slide3.xml" Id="R5e8425dc1aa44e4a" /><Relationship Type="http://schemas.openxmlformats.org/officeDocument/2006/relationships/slide" Target="/ppt/slides/slide4.xml" Id="Rfc94544b3ef84dcf" /><Relationship Type="http://schemas.openxmlformats.org/officeDocument/2006/relationships/slide" Target="/ppt/slides/slide5.xml" Id="R817e9c8ab8df48ac" /><Relationship Type="http://schemas.openxmlformats.org/officeDocument/2006/relationships/slide" Target="/ppt/slides/slide6.xml" Id="R0d191a2eed4b404a" /><Relationship Type="http://schemas.openxmlformats.org/officeDocument/2006/relationships/slide" Target="/ppt/slides/slide7.xml" Id="R3a284b57c7244b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7fae07b73a41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efb7642a34d96" /><Relationship Type="http://schemas.openxmlformats.org/officeDocument/2006/relationships/theme" Target="/ppt/slideMasters/theme/theme1.xml" Id="Rf19323cf330e49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aefb7642a34d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e280e5be443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bf1b8abf849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88929e0c742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3c194a3c544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03c12b7524b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44bf70d3e43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5b22c245341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SKOLT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SKOLT AS ble etablert [år] og holder til i Sperrebotn.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110 231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2 193 818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2 531 629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SKOLT ENDRE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SKOLT KRISTOFFER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SKOLT ULRIK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Kristoffer Skolt, Fredriks vei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1591 Sperrebotn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kristoffer.skolt@ksagenturer.no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920 658 482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SKOLT AS</a:t>
            </a:r>
          </a:p>
        </p:txBody>
      </p:sp>
    </p:spTree>
  </p:cSld>
  <p:clrMapOvr>
    <a:masterClrMapping xmlns:a="http://schemas.openxmlformats.org/drawingml/2006/main"/>
  </p:clrMapOvr>
</p:sld>
</file>